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handoutMasterIdLst>
    <p:handoutMasterId r:id="rId8"/>
  </p:handoutMasterIdLst>
  <p:sldIdLst>
    <p:sldId id="264" r:id="rId2"/>
    <p:sldId id="270" r:id="rId3"/>
    <p:sldId id="271" r:id="rId4"/>
    <p:sldId id="265" r:id="rId5"/>
    <p:sldId id="267" r:id="rId6"/>
    <p:sldId id="268" r:id="rId7"/>
  </p:sldIdLst>
  <p:sldSz cx="12801600" cy="9601200" type="A3"/>
  <p:notesSz cx="6858000" cy="9144000"/>
  <p:defaultTextStyle>
    <a:defPPr>
      <a:defRPr lang="ja-JP"/>
    </a:defPPr>
    <a:lvl1pPr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609600" indent="-152400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1220788" indent="-306388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831975" indent="-460375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2443163" indent="-614363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680" autoAdjust="0"/>
    <p:restoredTop sz="99205" autoAdjust="0"/>
  </p:normalViewPr>
  <p:slideViewPr>
    <p:cSldViewPr>
      <p:cViewPr>
        <p:scale>
          <a:sx n="25" d="100"/>
          <a:sy n="25" d="100"/>
        </p:scale>
        <p:origin x="-3154" y="-1181"/>
      </p:cViewPr>
      <p:guideLst>
        <p:guide orient="horz" pos="3024"/>
        <p:guide pos="4032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45" d="100"/>
          <a:sy n="45" d="100"/>
        </p:scale>
        <p:origin x="-2022" y="-108"/>
      </p:cViewPr>
      <p:guideLst>
        <p:guide orient="horz" pos="2880"/>
        <p:guide pos="2160"/>
      </p:guideLst>
    </p:cSldViewPr>
  </p:notesViewPr>
  <p:gridSpacing cx="180023" cy="180023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BB1DC78C-DD7F-40B4-B4E4-2CEC281BCFB6}" type="datetimeFigureOut">
              <a:rPr lang="ja-JP" altLang="en-US"/>
              <a:pPr/>
              <a:t>2012/7/31</a:t>
            </a:fld>
            <a:endParaRPr lang="en-US" altLang="ja-JP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DE4AA5AB-C594-4C2C-9827-1FFC5318FAAB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5881171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60120" y="2982597"/>
            <a:ext cx="10881360" cy="205803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920240" y="5440680"/>
            <a:ext cx="8961120" cy="24536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109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219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328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438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547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657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766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876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767800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392434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281160" y="384495"/>
            <a:ext cx="2880360" cy="819213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40080" y="384495"/>
            <a:ext cx="8427720" cy="819213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358044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3659288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11239" y="6169662"/>
            <a:ext cx="10881360" cy="1906905"/>
          </a:xfrm>
        </p:spPr>
        <p:txBody>
          <a:bodyPr anchor="t"/>
          <a:lstStyle>
            <a:lvl1pPr algn="l">
              <a:defRPr sz="53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11239" y="4069399"/>
            <a:ext cx="10881360" cy="2100262"/>
          </a:xfrm>
        </p:spPr>
        <p:txBody>
          <a:bodyPr anchor="b"/>
          <a:lstStyle>
            <a:lvl1pPr marL="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1pPr>
            <a:lvl2pPr marL="610956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221913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3pPr>
            <a:lvl4pPr marL="1832869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44382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3054782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665738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427669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887651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0264905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40080" y="2240282"/>
            <a:ext cx="5654040" cy="633634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507480" y="2240282"/>
            <a:ext cx="5654040" cy="633634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175734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40080" y="2149158"/>
            <a:ext cx="5656263" cy="89566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10956" indent="0">
              <a:buNone/>
              <a:defRPr sz="2700" b="1"/>
            </a:lvl2pPr>
            <a:lvl3pPr marL="1221913" indent="0">
              <a:buNone/>
              <a:defRPr sz="2400" b="1"/>
            </a:lvl3pPr>
            <a:lvl4pPr marL="1832869" indent="0">
              <a:buNone/>
              <a:defRPr sz="2100" b="1"/>
            </a:lvl4pPr>
            <a:lvl5pPr marL="2443825" indent="0">
              <a:buNone/>
              <a:defRPr sz="2100" b="1"/>
            </a:lvl5pPr>
            <a:lvl6pPr marL="3054782" indent="0">
              <a:buNone/>
              <a:defRPr sz="2100" b="1"/>
            </a:lvl6pPr>
            <a:lvl7pPr marL="3665738" indent="0">
              <a:buNone/>
              <a:defRPr sz="2100" b="1"/>
            </a:lvl7pPr>
            <a:lvl8pPr marL="4276695" indent="0">
              <a:buNone/>
              <a:defRPr sz="2100" b="1"/>
            </a:lvl8pPr>
            <a:lvl9pPr marL="4887651" indent="0">
              <a:buNone/>
              <a:defRPr sz="21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40080" y="3044825"/>
            <a:ext cx="5656263" cy="5531803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4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503036" y="2149158"/>
            <a:ext cx="5658486" cy="89566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10956" indent="0">
              <a:buNone/>
              <a:defRPr sz="2700" b="1"/>
            </a:lvl2pPr>
            <a:lvl3pPr marL="1221913" indent="0">
              <a:buNone/>
              <a:defRPr sz="2400" b="1"/>
            </a:lvl3pPr>
            <a:lvl4pPr marL="1832869" indent="0">
              <a:buNone/>
              <a:defRPr sz="2100" b="1"/>
            </a:lvl4pPr>
            <a:lvl5pPr marL="2443825" indent="0">
              <a:buNone/>
              <a:defRPr sz="2100" b="1"/>
            </a:lvl5pPr>
            <a:lvl6pPr marL="3054782" indent="0">
              <a:buNone/>
              <a:defRPr sz="2100" b="1"/>
            </a:lvl6pPr>
            <a:lvl7pPr marL="3665738" indent="0">
              <a:buNone/>
              <a:defRPr sz="2100" b="1"/>
            </a:lvl7pPr>
            <a:lvl8pPr marL="4276695" indent="0">
              <a:buNone/>
              <a:defRPr sz="2100" b="1"/>
            </a:lvl8pPr>
            <a:lvl9pPr marL="4887651" indent="0">
              <a:buNone/>
              <a:defRPr sz="21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503036" y="3044825"/>
            <a:ext cx="5658486" cy="5531803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4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8066676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93519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877278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40080" y="382270"/>
            <a:ext cx="4211639" cy="1626870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005071" y="382272"/>
            <a:ext cx="7156450" cy="8194358"/>
          </a:xfrm>
        </p:spPr>
        <p:txBody>
          <a:bodyPr/>
          <a:lstStyle>
            <a:lvl1pPr>
              <a:defRPr sz="4300"/>
            </a:lvl1pPr>
            <a:lvl2pPr>
              <a:defRPr sz="3700"/>
            </a:lvl2pPr>
            <a:lvl3pPr>
              <a:defRPr sz="32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40080" y="2009142"/>
            <a:ext cx="4211639" cy="6567488"/>
          </a:xfrm>
        </p:spPr>
        <p:txBody>
          <a:bodyPr/>
          <a:lstStyle>
            <a:lvl1pPr marL="0" indent="0">
              <a:buNone/>
              <a:defRPr sz="1900"/>
            </a:lvl1pPr>
            <a:lvl2pPr marL="610956" indent="0">
              <a:buNone/>
              <a:defRPr sz="1600"/>
            </a:lvl2pPr>
            <a:lvl3pPr marL="1221913" indent="0">
              <a:buNone/>
              <a:defRPr sz="1300"/>
            </a:lvl3pPr>
            <a:lvl4pPr marL="1832869" indent="0">
              <a:buNone/>
              <a:defRPr sz="1200"/>
            </a:lvl4pPr>
            <a:lvl5pPr marL="2443825" indent="0">
              <a:buNone/>
              <a:defRPr sz="1200"/>
            </a:lvl5pPr>
            <a:lvl6pPr marL="3054782" indent="0">
              <a:buNone/>
              <a:defRPr sz="1200"/>
            </a:lvl6pPr>
            <a:lvl7pPr marL="3665738" indent="0">
              <a:buNone/>
              <a:defRPr sz="1200"/>
            </a:lvl7pPr>
            <a:lvl8pPr marL="4276695" indent="0">
              <a:buNone/>
              <a:defRPr sz="1200"/>
            </a:lvl8pPr>
            <a:lvl9pPr marL="4887651" indent="0">
              <a:buNone/>
              <a:defRPr sz="12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623353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509203" y="6720840"/>
            <a:ext cx="7680960" cy="793433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509203" y="857885"/>
            <a:ext cx="7680960" cy="576072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4300"/>
            </a:lvl1pPr>
            <a:lvl2pPr marL="610956" indent="0">
              <a:buNone/>
              <a:defRPr sz="3700"/>
            </a:lvl2pPr>
            <a:lvl3pPr marL="1221913" indent="0">
              <a:buNone/>
              <a:defRPr sz="3200"/>
            </a:lvl3pPr>
            <a:lvl4pPr marL="1832869" indent="0">
              <a:buNone/>
              <a:defRPr sz="2700"/>
            </a:lvl4pPr>
            <a:lvl5pPr marL="2443825" indent="0">
              <a:buNone/>
              <a:defRPr sz="2700"/>
            </a:lvl5pPr>
            <a:lvl6pPr marL="3054782" indent="0">
              <a:buNone/>
              <a:defRPr sz="2700"/>
            </a:lvl6pPr>
            <a:lvl7pPr marL="3665738" indent="0">
              <a:buNone/>
              <a:defRPr sz="2700"/>
            </a:lvl7pPr>
            <a:lvl8pPr marL="4276695" indent="0">
              <a:buNone/>
              <a:defRPr sz="2700"/>
            </a:lvl8pPr>
            <a:lvl9pPr marL="4887651" indent="0">
              <a:buNone/>
              <a:defRPr sz="27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509203" y="7514273"/>
            <a:ext cx="7680960" cy="1126807"/>
          </a:xfrm>
        </p:spPr>
        <p:txBody>
          <a:bodyPr/>
          <a:lstStyle>
            <a:lvl1pPr marL="0" indent="0">
              <a:buNone/>
              <a:defRPr sz="1900"/>
            </a:lvl1pPr>
            <a:lvl2pPr marL="610956" indent="0">
              <a:buNone/>
              <a:defRPr sz="1600"/>
            </a:lvl2pPr>
            <a:lvl3pPr marL="1221913" indent="0">
              <a:buNone/>
              <a:defRPr sz="1300"/>
            </a:lvl3pPr>
            <a:lvl4pPr marL="1832869" indent="0">
              <a:buNone/>
              <a:defRPr sz="1200"/>
            </a:lvl4pPr>
            <a:lvl5pPr marL="2443825" indent="0">
              <a:buNone/>
              <a:defRPr sz="1200"/>
            </a:lvl5pPr>
            <a:lvl6pPr marL="3054782" indent="0">
              <a:buNone/>
              <a:defRPr sz="1200"/>
            </a:lvl6pPr>
            <a:lvl7pPr marL="3665738" indent="0">
              <a:buNone/>
              <a:defRPr sz="1200"/>
            </a:lvl7pPr>
            <a:lvl8pPr marL="4276695" indent="0">
              <a:buNone/>
              <a:defRPr sz="1200"/>
            </a:lvl8pPr>
            <a:lvl9pPr marL="4887651" indent="0">
              <a:buNone/>
              <a:defRPr sz="12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9054966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1220788" rtl="0" fontAlgn="base">
        <a:spcBef>
          <a:spcPct val="0"/>
        </a:spcBef>
        <a:spcAft>
          <a:spcPct val="0"/>
        </a:spcAft>
        <a:defRPr kumimoji="1" sz="59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4572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9144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13716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8288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457200" indent="-457200" algn="l" defTabSz="1220788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992188" indent="-381000" algn="l" defTabSz="1220788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527175" indent="-304800" algn="l" defTabSz="1220788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6775" indent="-304800" algn="l" defTabSz="1220788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7963" indent="-304800" algn="l" defTabSz="1220788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360260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3971216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582173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193129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10956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21913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32869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43825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54782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65738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76695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87651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975" name="Group 735"/>
          <p:cNvGrpSpPr>
            <a:grpSpLocks/>
          </p:cNvGrpSpPr>
          <p:nvPr/>
        </p:nvGrpSpPr>
        <p:grpSpPr bwMode="auto">
          <a:xfrm>
            <a:off x="1225550" y="209550"/>
            <a:ext cx="10350500" cy="9091613"/>
            <a:chOff x="772" y="132"/>
            <a:chExt cx="6520" cy="5727"/>
          </a:xfrm>
        </p:grpSpPr>
        <p:sp>
          <p:nvSpPr>
            <p:cNvPr id="10947" name="Freeform 707"/>
            <p:cNvSpPr>
              <a:spLocks/>
            </p:cNvSpPr>
            <p:nvPr/>
          </p:nvSpPr>
          <p:spPr bwMode="auto">
            <a:xfrm>
              <a:off x="2473" y="1861"/>
              <a:ext cx="4480" cy="3233"/>
            </a:xfrm>
            <a:custGeom>
              <a:avLst/>
              <a:gdLst>
                <a:gd name="T0" fmla="*/ 1020 w 4479"/>
                <a:gd name="T1" fmla="*/ 141 h 3232"/>
                <a:gd name="T2" fmla="*/ 794 w 4479"/>
                <a:gd name="T3" fmla="*/ 340 h 3232"/>
                <a:gd name="T4" fmla="*/ 623 w 4479"/>
                <a:gd name="T5" fmla="*/ 397 h 3232"/>
                <a:gd name="T6" fmla="*/ 623 w 4479"/>
                <a:gd name="T7" fmla="*/ 680 h 3232"/>
                <a:gd name="T8" fmla="*/ 425 w 4479"/>
                <a:gd name="T9" fmla="*/ 907 h 3232"/>
                <a:gd name="T10" fmla="*/ 340 w 4479"/>
                <a:gd name="T11" fmla="*/ 964 h 3232"/>
                <a:gd name="T12" fmla="*/ 198 w 4479"/>
                <a:gd name="T13" fmla="*/ 935 h 3232"/>
                <a:gd name="T14" fmla="*/ 198 w 4479"/>
                <a:gd name="T15" fmla="*/ 1190 h 3232"/>
                <a:gd name="T16" fmla="*/ 85 w 4479"/>
                <a:gd name="T17" fmla="*/ 1531 h 3232"/>
                <a:gd name="T18" fmla="*/ 56 w 4479"/>
                <a:gd name="T19" fmla="*/ 2069 h 3232"/>
                <a:gd name="T20" fmla="*/ 56 w 4479"/>
                <a:gd name="T21" fmla="*/ 2154 h 3232"/>
                <a:gd name="T22" fmla="*/ 227 w 4479"/>
                <a:gd name="T23" fmla="*/ 2183 h 3232"/>
                <a:gd name="T24" fmla="*/ 283 w 4479"/>
                <a:gd name="T25" fmla="*/ 2579 h 3232"/>
                <a:gd name="T26" fmla="*/ 283 w 4479"/>
                <a:gd name="T27" fmla="*/ 2806 h 3232"/>
                <a:gd name="T28" fmla="*/ 255 w 4479"/>
                <a:gd name="T29" fmla="*/ 3232 h 3232"/>
                <a:gd name="T30" fmla="*/ 510 w 4479"/>
                <a:gd name="T31" fmla="*/ 3118 h 3232"/>
                <a:gd name="T32" fmla="*/ 680 w 4479"/>
                <a:gd name="T33" fmla="*/ 2778 h 3232"/>
                <a:gd name="T34" fmla="*/ 1105 w 4479"/>
                <a:gd name="T35" fmla="*/ 2551 h 3232"/>
                <a:gd name="T36" fmla="*/ 1247 w 4479"/>
                <a:gd name="T37" fmla="*/ 2665 h 3232"/>
                <a:gd name="T38" fmla="*/ 1531 w 4479"/>
                <a:gd name="T39" fmla="*/ 2579 h 3232"/>
                <a:gd name="T40" fmla="*/ 1757 w 4479"/>
                <a:gd name="T41" fmla="*/ 2523 h 3232"/>
                <a:gd name="T42" fmla="*/ 1899 w 4479"/>
                <a:gd name="T43" fmla="*/ 2494 h 3232"/>
                <a:gd name="T44" fmla="*/ 1814 w 4479"/>
                <a:gd name="T45" fmla="*/ 2693 h 3232"/>
                <a:gd name="T46" fmla="*/ 2211 w 4479"/>
                <a:gd name="T47" fmla="*/ 2721 h 3232"/>
                <a:gd name="T48" fmla="*/ 2381 w 4479"/>
                <a:gd name="T49" fmla="*/ 2523 h 3232"/>
                <a:gd name="T50" fmla="*/ 2835 w 4479"/>
                <a:gd name="T51" fmla="*/ 2891 h 3232"/>
                <a:gd name="T52" fmla="*/ 3147 w 4479"/>
                <a:gd name="T53" fmla="*/ 2806 h 3232"/>
                <a:gd name="T54" fmla="*/ 3373 w 4479"/>
                <a:gd name="T55" fmla="*/ 3033 h 3232"/>
                <a:gd name="T56" fmla="*/ 3827 w 4479"/>
                <a:gd name="T57" fmla="*/ 2806 h 3232"/>
                <a:gd name="T58" fmla="*/ 4082 w 4479"/>
                <a:gd name="T59" fmla="*/ 2551 h 3232"/>
                <a:gd name="T60" fmla="*/ 4110 w 4479"/>
                <a:gd name="T61" fmla="*/ 2268 h 3232"/>
                <a:gd name="T62" fmla="*/ 4252 w 4479"/>
                <a:gd name="T63" fmla="*/ 2069 h 3232"/>
                <a:gd name="T64" fmla="*/ 4479 w 4479"/>
                <a:gd name="T65" fmla="*/ 1956 h 3232"/>
                <a:gd name="T66" fmla="*/ 4224 w 4479"/>
                <a:gd name="T67" fmla="*/ 1927 h 3232"/>
                <a:gd name="T68" fmla="*/ 3685 w 4479"/>
                <a:gd name="T69" fmla="*/ 1729 h 3232"/>
                <a:gd name="T70" fmla="*/ 3147 w 4479"/>
                <a:gd name="T71" fmla="*/ 1757 h 3232"/>
                <a:gd name="T72" fmla="*/ 2976 w 4479"/>
                <a:gd name="T73" fmla="*/ 1616 h 3232"/>
                <a:gd name="T74" fmla="*/ 2693 w 4479"/>
                <a:gd name="T75" fmla="*/ 1502 h 3232"/>
                <a:gd name="T76" fmla="*/ 2211 w 4479"/>
                <a:gd name="T77" fmla="*/ 1616 h 3232"/>
                <a:gd name="T78" fmla="*/ 1899 w 4479"/>
                <a:gd name="T79" fmla="*/ 1332 h 3232"/>
                <a:gd name="T80" fmla="*/ 1672 w 4479"/>
                <a:gd name="T81" fmla="*/ 623 h 3232"/>
                <a:gd name="T82" fmla="*/ 1814 w 4479"/>
                <a:gd name="T83" fmla="*/ 453 h 3232"/>
                <a:gd name="T84" fmla="*/ 1984 w 4479"/>
                <a:gd name="T85" fmla="*/ 425 h 3232"/>
                <a:gd name="T86" fmla="*/ 2098 w 4479"/>
                <a:gd name="T87" fmla="*/ 340 h 3232"/>
                <a:gd name="T88" fmla="*/ 1899 w 4479"/>
                <a:gd name="T89" fmla="*/ 56 h 3232"/>
                <a:gd name="T90" fmla="*/ 1332 w 4479"/>
                <a:gd name="T91" fmla="*/ 0 h 3232"/>
                <a:gd name="T92" fmla="*/ 1020 w 4479"/>
                <a:gd name="T93" fmla="*/ 85 h 3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4479" h="3232">
                  <a:moveTo>
                    <a:pt x="1020" y="85"/>
                  </a:moveTo>
                  <a:lnTo>
                    <a:pt x="1020" y="141"/>
                  </a:lnTo>
                  <a:lnTo>
                    <a:pt x="850" y="226"/>
                  </a:lnTo>
                  <a:lnTo>
                    <a:pt x="794" y="340"/>
                  </a:lnTo>
                  <a:lnTo>
                    <a:pt x="680" y="340"/>
                  </a:lnTo>
                  <a:lnTo>
                    <a:pt x="623" y="397"/>
                  </a:lnTo>
                  <a:lnTo>
                    <a:pt x="652" y="453"/>
                  </a:lnTo>
                  <a:lnTo>
                    <a:pt x="623" y="680"/>
                  </a:lnTo>
                  <a:lnTo>
                    <a:pt x="482" y="680"/>
                  </a:lnTo>
                  <a:lnTo>
                    <a:pt x="425" y="907"/>
                  </a:lnTo>
                  <a:lnTo>
                    <a:pt x="368" y="850"/>
                  </a:lnTo>
                  <a:lnTo>
                    <a:pt x="340" y="964"/>
                  </a:lnTo>
                  <a:lnTo>
                    <a:pt x="255" y="907"/>
                  </a:lnTo>
                  <a:lnTo>
                    <a:pt x="198" y="935"/>
                  </a:lnTo>
                  <a:lnTo>
                    <a:pt x="283" y="1049"/>
                  </a:lnTo>
                  <a:lnTo>
                    <a:pt x="198" y="1190"/>
                  </a:lnTo>
                  <a:lnTo>
                    <a:pt x="170" y="1360"/>
                  </a:lnTo>
                  <a:lnTo>
                    <a:pt x="85" y="1531"/>
                  </a:lnTo>
                  <a:lnTo>
                    <a:pt x="85" y="1842"/>
                  </a:lnTo>
                  <a:lnTo>
                    <a:pt x="56" y="2069"/>
                  </a:lnTo>
                  <a:lnTo>
                    <a:pt x="0" y="2126"/>
                  </a:lnTo>
                  <a:lnTo>
                    <a:pt x="56" y="2154"/>
                  </a:lnTo>
                  <a:lnTo>
                    <a:pt x="142" y="2126"/>
                  </a:lnTo>
                  <a:lnTo>
                    <a:pt x="227" y="2183"/>
                  </a:lnTo>
                  <a:lnTo>
                    <a:pt x="198" y="2409"/>
                  </a:lnTo>
                  <a:lnTo>
                    <a:pt x="283" y="2579"/>
                  </a:lnTo>
                  <a:lnTo>
                    <a:pt x="198" y="2665"/>
                  </a:lnTo>
                  <a:lnTo>
                    <a:pt x="283" y="2806"/>
                  </a:lnTo>
                  <a:lnTo>
                    <a:pt x="170" y="3175"/>
                  </a:lnTo>
                  <a:lnTo>
                    <a:pt x="255" y="3232"/>
                  </a:lnTo>
                  <a:lnTo>
                    <a:pt x="340" y="3118"/>
                  </a:lnTo>
                  <a:lnTo>
                    <a:pt x="510" y="3118"/>
                  </a:lnTo>
                  <a:lnTo>
                    <a:pt x="425" y="2976"/>
                  </a:lnTo>
                  <a:lnTo>
                    <a:pt x="680" y="2778"/>
                  </a:lnTo>
                  <a:lnTo>
                    <a:pt x="907" y="2551"/>
                  </a:lnTo>
                  <a:lnTo>
                    <a:pt x="1105" y="2551"/>
                  </a:lnTo>
                  <a:lnTo>
                    <a:pt x="1190" y="2778"/>
                  </a:lnTo>
                  <a:lnTo>
                    <a:pt x="1247" y="2665"/>
                  </a:lnTo>
                  <a:lnTo>
                    <a:pt x="1474" y="2494"/>
                  </a:lnTo>
                  <a:lnTo>
                    <a:pt x="1531" y="2579"/>
                  </a:lnTo>
                  <a:lnTo>
                    <a:pt x="1672" y="2494"/>
                  </a:lnTo>
                  <a:lnTo>
                    <a:pt x="1757" y="2523"/>
                  </a:lnTo>
                  <a:lnTo>
                    <a:pt x="1814" y="2494"/>
                  </a:lnTo>
                  <a:lnTo>
                    <a:pt x="1899" y="2494"/>
                  </a:lnTo>
                  <a:lnTo>
                    <a:pt x="1899" y="2608"/>
                  </a:lnTo>
                  <a:lnTo>
                    <a:pt x="1814" y="2693"/>
                  </a:lnTo>
                  <a:lnTo>
                    <a:pt x="1871" y="2778"/>
                  </a:lnTo>
                  <a:lnTo>
                    <a:pt x="2211" y="2721"/>
                  </a:lnTo>
                  <a:lnTo>
                    <a:pt x="2183" y="2579"/>
                  </a:lnTo>
                  <a:lnTo>
                    <a:pt x="2381" y="2523"/>
                  </a:lnTo>
                  <a:lnTo>
                    <a:pt x="2409" y="2693"/>
                  </a:lnTo>
                  <a:lnTo>
                    <a:pt x="2835" y="2891"/>
                  </a:lnTo>
                  <a:lnTo>
                    <a:pt x="2948" y="2835"/>
                  </a:lnTo>
                  <a:lnTo>
                    <a:pt x="3147" y="2806"/>
                  </a:lnTo>
                  <a:lnTo>
                    <a:pt x="3147" y="2891"/>
                  </a:lnTo>
                  <a:lnTo>
                    <a:pt x="3373" y="3033"/>
                  </a:lnTo>
                  <a:lnTo>
                    <a:pt x="3714" y="3061"/>
                  </a:lnTo>
                  <a:lnTo>
                    <a:pt x="3827" y="2806"/>
                  </a:lnTo>
                  <a:lnTo>
                    <a:pt x="4025" y="2750"/>
                  </a:lnTo>
                  <a:lnTo>
                    <a:pt x="4082" y="2551"/>
                  </a:lnTo>
                  <a:lnTo>
                    <a:pt x="4139" y="2523"/>
                  </a:lnTo>
                  <a:lnTo>
                    <a:pt x="4110" y="2268"/>
                  </a:lnTo>
                  <a:lnTo>
                    <a:pt x="4224" y="2154"/>
                  </a:lnTo>
                  <a:lnTo>
                    <a:pt x="4252" y="2069"/>
                  </a:lnTo>
                  <a:lnTo>
                    <a:pt x="4394" y="2069"/>
                  </a:lnTo>
                  <a:lnTo>
                    <a:pt x="4479" y="1956"/>
                  </a:lnTo>
                  <a:lnTo>
                    <a:pt x="4366" y="1984"/>
                  </a:lnTo>
                  <a:lnTo>
                    <a:pt x="4224" y="1927"/>
                  </a:lnTo>
                  <a:lnTo>
                    <a:pt x="4110" y="2012"/>
                  </a:lnTo>
                  <a:lnTo>
                    <a:pt x="3685" y="1729"/>
                  </a:lnTo>
                  <a:lnTo>
                    <a:pt x="3317" y="1814"/>
                  </a:lnTo>
                  <a:lnTo>
                    <a:pt x="3147" y="1757"/>
                  </a:lnTo>
                  <a:lnTo>
                    <a:pt x="3118" y="1701"/>
                  </a:lnTo>
                  <a:lnTo>
                    <a:pt x="2976" y="1616"/>
                  </a:lnTo>
                  <a:lnTo>
                    <a:pt x="2920" y="1644"/>
                  </a:lnTo>
                  <a:lnTo>
                    <a:pt x="2693" y="1502"/>
                  </a:lnTo>
                  <a:lnTo>
                    <a:pt x="2523" y="1502"/>
                  </a:lnTo>
                  <a:lnTo>
                    <a:pt x="2211" y="1616"/>
                  </a:lnTo>
                  <a:lnTo>
                    <a:pt x="1956" y="1531"/>
                  </a:lnTo>
                  <a:lnTo>
                    <a:pt x="1899" y="1332"/>
                  </a:lnTo>
                  <a:lnTo>
                    <a:pt x="1729" y="1077"/>
                  </a:lnTo>
                  <a:lnTo>
                    <a:pt x="1672" y="623"/>
                  </a:lnTo>
                  <a:lnTo>
                    <a:pt x="1786" y="538"/>
                  </a:lnTo>
                  <a:lnTo>
                    <a:pt x="1814" y="453"/>
                  </a:lnTo>
                  <a:lnTo>
                    <a:pt x="1928" y="453"/>
                  </a:lnTo>
                  <a:lnTo>
                    <a:pt x="1984" y="425"/>
                  </a:lnTo>
                  <a:lnTo>
                    <a:pt x="1928" y="340"/>
                  </a:lnTo>
                  <a:lnTo>
                    <a:pt x="2098" y="340"/>
                  </a:lnTo>
                  <a:lnTo>
                    <a:pt x="2069" y="255"/>
                  </a:lnTo>
                  <a:lnTo>
                    <a:pt x="1899" y="56"/>
                  </a:lnTo>
                  <a:lnTo>
                    <a:pt x="1814" y="85"/>
                  </a:lnTo>
                  <a:lnTo>
                    <a:pt x="1332" y="0"/>
                  </a:lnTo>
                  <a:lnTo>
                    <a:pt x="1276" y="56"/>
                  </a:lnTo>
                  <a:lnTo>
                    <a:pt x="1020" y="85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49" name="Freeform 709"/>
            <p:cNvSpPr>
              <a:spLocks/>
            </p:cNvSpPr>
            <p:nvPr/>
          </p:nvSpPr>
          <p:spPr bwMode="auto">
            <a:xfrm>
              <a:off x="4145" y="2400"/>
              <a:ext cx="3091" cy="1474"/>
            </a:xfrm>
            <a:custGeom>
              <a:avLst/>
              <a:gdLst>
                <a:gd name="T0" fmla="*/ 2807 w 3091"/>
                <a:gd name="T1" fmla="*/ 1418 h 1474"/>
                <a:gd name="T2" fmla="*/ 2694 w 3091"/>
                <a:gd name="T3" fmla="*/ 1446 h 1474"/>
                <a:gd name="T4" fmla="*/ 2552 w 3091"/>
                <a:gd name="T5" fmla="*/ 1389 h 1474"/>
                <a:gd name="T6" fmla="*/ 2438 w 3091"/>
                <a:gd name="T7" fmla="*/ 1474 h 1474"/>
                <a:gd name="T8" fmla="*/ 2013 w 3091"/>
                <a:gd name="T9" fmla="*/ 1191 h 1474"/>
                <a:gd name="T10" fmla="*/ 1645 w 3091"/>
                <a:gd name="T11" fmla="*/ 1276 h 1474"/>
                <a:gd name="T12" fmla="*/ 1475 w 3091"/>
                <a:gd name="T13" fmla="*/ 1219 h 1474"/>
                <a:gd name="T14" fmla="*/ 1446 w 3091"/>
                <a:gd name="T15" fmla="*/ 1163 h 1474"/>
                <a:gd name="T16" fmla="*/ 1304 w 3091"/>
                <a:gd name="T17" fmla="*/ 1078 h 1474"/>
                <a:gd name="T18" fmla="*/ 1248 w 3091"/>
                <a:gd name="T19" fmla="*/ 1106 h 1474"/>
                <a:gd name="T20" fmla="*/ 1021 w 3091"/>
                <a:gd name="T21" fmla="*/ 964 h 1474"/>
                <a:gd name="T22" fmla="*/ 851 w 3091"/>
                <a:gd name="T23" fmla="*/ 964 h 1474"/>
                <a:gd name="T24" fmla="*/ 539 w 3091"/>
                <a:gd name="T25" fmla="*/ 1078 h 1474"/>
                <a:gd name="T26" fmla="*/ 284 w 3091"/>
                <a:gd name="T27" fmla="*/ 993 h 1474"/>
                <a:gd name="T28" fmla="*/ 227 w 3091"/>
                <a:gd name="T29" fmla="*/ 794 h 1474"/>
                <a:gd name="T30" fmla="*/ 57 w 3091"/>
                <a:gd name="T31" fmla="*/ 539 h 1474"/>
                <a:gd name="T32" fmla="*/ 0 w 3091"/>
                <a:gd name="T33" fmla="*/ 85 h 1474"/>
                <a:gd name="T34" fmla="*/ 114 w 3091"/>
                <a:gd name="T35" fmla="*/ 0 h 1474"/>
                <a:gd name="T36" fmla="*/ 85 w 3091"/>
                <a:gd name="T37" fmla="*/ 114 h 1474"/>
                <a:gd name="T38" fmla="*/ 199 w 3091"/>
                <a:gd name="T39" fmla="*/ 114 h 1474"/>
                <a:gd name="T40" fmla="*/ 227 w 3091"/>
                <a:gd name="T41" fmla="*/ 29 h 1474"/>
                <a:gd name="T42" fmla="*/ 284 w 3091"/>
                <a:gd name="T43" fmla="*/ 0 h 1474"/>
                <a:gd name="T44" fmla="*/ 341 w 3091"/>
                <a:gd name="T45" fmla="*/ 0 h 1474"/>
                <a:gd name="T46" fmla="*/ 341 w 3091"/>
                <a:gd name="T47" fmla="*/ 85 h 1474"/>
                <a:gd name="T48" fmla="*/ 482 w 3091"/>
                <a:gd name="T49" fmla="*/ 170 h 1474"/>
                <a:gd name="T50" fmla="*/ 482 w 3091"/>
                <a:gd name="T51" fmla="*/ 284 h 1474"/>
                <a:gd name="T52" fmla="*/ 596 w 3091"/>
                <a:gd name="T53" fmla="*/ 369 h 1474"/>
                <a:gd name="T54" fmla="*/ 652 w 3091"/>
                <a:gd name="T55" fmla="*/ 369 h 1474"/>
                <a:gd name="T56" fmla="*/ 823 w 3091"/>
                <a:gd name="T57" fmla="*/ 567 h 1474"/>
                <a:gd name="T58" fmla="*/ 794 w 3091"/>
                <a:gd name="T59" fmla="*/ 596 h 1474"/>
                <a:gd name="T60" fmla="*/ 993 w 3091"/>
                <a:gd name="T61" fmla="*/ 652 h 1474"/>
                <a:gd name="T62" fmla="*/ 1106 w 3091"/>
                <a:gd name="T63" fmla="*/ 822 h 1474"/>
                <a:gd name="T64" fmla="*/ 1163 w 3091"/>
                <a:gd name="T65" fmla="*/ 822 h 1474"/>
                <a:gd name="T66" fmla="*/ 1276 w 3091"/>
                <a:gd name="T67" fmla="*/ 737 h 1474"/>
                <a:gd name="T68" fmla="*/ 1418 w 3091"/>
                <a:gd name="T69" fmla="*/ 737 h 1474"/>
                <a:gd name="T70" fmla="*/ 1475 w 3091"/>
                <a:gd name="T71" fmla="*/ 851 h 1474"/>
                <a:gd name="T72" fmla="*/ 1673 w 3091"/>
                <a:gd name="T73" fmla="*/ 766 h 1474"/>
                <a:gd name="T74" fmla="*/ 1786 w 3091"/>
                <a:gd name="T75" fmla="*/ 851 h 1474"/>
                <a:gd name="T76" fmla="*/ 1928 w 3091"/>
                <a:gd name="T77" fmla="*/ 822 h 1474"/>
                <a:gd name="T78" fmla="*/ 1957 w 3091"/>
                <a:gd name="T79" fmla="*/ 879 h 1474"/>
                <a:gd name="T80" fmla="*/ 2098 w 3091"/>
                <a:gd name="T81" fmla="*/ 879 h 1474"/>
                <a:gd name="T82" fmla="*/ 2155 w 3091"/>
                <a:gd name="T83" fmla="*/ 822 h 1474"/>
                <a:gd name="T84" fmla="*/ 2127 w 3091"/>
                <a:gd name="T85" fmla="*/ 737 h 1474"/>
                <a:gd name="T86" fmla="*/ 2183 w 3091"/>
                <a:gd name="T87" fmla="*/ 709 h 1474"/>
                <a:gd name="T88" fmla="*/ 2183 w 3091"/>
                <a:gd name="T89" fmla="*/ 652 h 1474"/>
                <a:gd name="T90" fmla="*/ 2240 w 3091"/>
                <a:gd name="T91" fmla="*/ 624 h 1474"/>
                <a:gd name="T92" fmla="*/ 2183 w 3091"/>
                <a:gd name="T93" fmla="*/ 539 h 1474"/>
                <a:gd name="T94" fmla="*/ 2240 w 3091"/>
                <a:gd name="T95" fmla="*/ 511 h 1474"/>
                <a:gd name="T96" fmla="*/ 2382 w 3091"/>
                <a:gd name="T97" fmla="*/ 482 h 1474"/>
                <a:gd name="T98" fmla="*/ 2438 w 3091"/>
                <a:gd name="T99" fmla="*/ 539 h 1474"/>
                <a:gd name="T100" fmla="*/ 2609 w 3091"/>
                <a:gd name="T101" fmla="*/ 539 h 1474"/>
                <a:gd name="T102" fmla="*/ 2665 w 3091"/>
                <a:gd name="T103" fmla="*/ 454 h 1474"/>
                <a:gd name="T104" fmla="*/ 2920 w 3091"/>
                <a:gd name="T105" fmla="*/ 652 h 1474"/>
                <a:gd name="T106" fmla="*/ 3062 w 3091"/>
                <a:gd name="T107" fmla="*/ 624 h 1474"/>
                <a:gd name="T108" fmla="*/ 3005 w 3091"/>
                <a:gd name="T109" fmla="*/ 709 h 1474"/>
                <a:gd name="T110" fmla="*/ 3091 w 3091"/>
                <a:gd name="T111" fmla="*/ 907 h 1474"/>
                <a:gd name="T112" fmla="*/ 3062 w 3091"/>
                <a:gd name="T113" fmla="*/ 936 h 1474"/>
                <a:gd name="T114" fmla="*/ 2835 w 3091"/>
                <a:gd name="T115" fmla="*/ 964 h 1474"/>
                <a:gd name="T116" fmla="*/ 2665 w 3091"/>
                <a:gd name="T117" fmla="*/ 1106 h 1474"/>
                <a:gd name="T118" fmla="*/ 2665 w 3091"/>
                <a:gd name="T119" fmla="*/ 1333 h 1474"/>
                <a:gd name="T120" fmla="*/ 2835 w 3091"/>
                <a:gd name="T121" fmla="*/ 1361 h 1474"/>
                <a:gd name="T122" fmla="*/ 2807 w 3091"/>
                <a:gd name="T123" fmla="*/ 1418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3091" h="1474">
                  <a:moveTo>
                    <a:pt x="2807" y="1418"/>
                  </a:moveTo>
                  <a:lnTo>
                    <a:pt x="2694" y="1446"/>
                  </a:lnTo>
                  <a:lnTo>
                    <a:pt x="2552" y="1389"/>
                  </a:lnTo>
                  <a:lnTo>
                    <a:pt x="2438" y="1474"/>
                  </a:lnTo>
                  <a:lnTo>
                    <a:pt x="2013" y="1191"/>
                  </a:lnTo>
                  <a:lnTo>
                    <a:pt x="1645" y="1276"/>
                  </a:lnTo>
                  <a:lnTo>
                    <a:pt x="1475" y="1219"/>
                  </a:lnTo>
                  <a:lnTo>
                    <a:pt x="1446" y="1163"/>
                  </a:lnTo>
                  <a:lnTo>
                    <a:pt x="1304" y="1078"/>
                  </a:lnTo>
                  <a:lnTo>
                    <a:pt x="1248" y="1106"/>
                  </a:lnTo>
                  <a:lnTo>
                    <a:pt x="1021" y="964"/>
                  </a:lnTo>
                  <a:lnTo>
                    <a:pt x="851" y="964"/>
                  </a:lnTo>
                  <a:lnTo>
                    <a:pt x="539" y="1078"/>
                  </a:lnTo>
                  <a:lnTo>
                    <a:pt x="284" y="993"/>
                  </a:lnTo>
                  <a:lnTo>
                    <a:pt x="227" y="794"/>
                  </a:lnTo>
                  <a:lnTo>
                    <a:pt x="57" y="539"/>
                  </a:lnTo>
                  <a:lnTo>
                    <a:pt x="0" y="85"/>
                  </a:lnTo>
                  <a:lnTo>
                    <a:pt x="114" y="0"/>
                  </a:lnTo>
                  <a:lnTo>
                    <a:pt x="85" y="114"/>
                  </a:lnTo>
                  <a:lnTo>
                    <a:pt x="199" y="114"/>
                  </a:lnTo>
                  <a:lnTo>
                    <a:pt x="227" y="29"/>
                  </a:lnTo>
                  <a:lnTo>
                    <a:pt x="284" y="0"/>
                  </a:lnTo>
                  <a:lnTo>
                    <a:pt x="341" y="0"/>
                  </a:lnTo>
                  <a:lnTo>
                    <a:pt x="341" y="85"/>
                  </a:lnTo>
                  <a:lnTo>
                    <a:pt x="482" y="170"/>
                  </a:lnTo>
                  <a:lnTo>
                    <a:pt x="482" y="284"/>
                  </a:lnTo>
                  <a:lnTo>
                    <a:pt x="596" y="369"/>
                  </a:lnTo>
                  <a:lnTo>
                    <a:pt x="652" y="369"/>
                  </a:lnTo>
                  <a:lnTo>
                    <a:pt x="823" y="567"/>
                  </a:lnTo>
                  <a:lnTo>
                    <a:pt x="794" y="596"/>
                  </a:lnTo>
                  <a:lnTo>
                    <a:pt x="993" y="652"/>
                  </a:lnTo>
                  <a:lnTo>
                    <a:pt x="1106" y="822"/>
                  </a:lnTo>
                  <a:lnTo>
                    <a:pt x="1163" y="822"/>
                  </a:lnTo>
                  <a:lnTo>
                    <a:pt x="1276" y="737"/>
                  </a:lnTo>
                  <a:lnTo>
                    <a:pt x="1418" y="737"/>
                  </a:lnTo>
                  <a:lnTo>
                    <a:pt x="1475" y="851"/>
                  </a:lnTo>
                  <a:lnTo>
                    <a:pt x="1673" y="766"/>
                  </a:lnTo>
                  <a:lnTo>
                    <a:pt x="1786" y="851"/>
                  </a:lnTo>
                  <a:lnTo>
                    <a:pt x="1928" y="822"/>
                  </a:lnTo>
                  <a:lnTo>
                    <a:pt x="1957" y="879"/>
                  </a:lnTo>
                  <a:lnTo>
                    <a:pt x="2098" y="879"/>
                  </a:lnTo>
                  <a:lnTo>
                    <a:pt x="2155" y="822"/>
                  </a:lnTo>
                  <a:lnTo>
                    <a:pt x="2127" y="737"/>
                  </a:lnTo>
                  <a:lnTo>
                    <a:pt x="2183" y="709"/>
                  </a:lnTo>
                  <a:lnTo>
                    <a:pt x="2183" y="652"/>
                  </a:lnTo>
                  <a:lnTo>
                    <a:pt x="2240" y="624"/>
                  </a:lnTo>
                  <a:lnTo>
                    <a:pt x="2183" y="539"/>
                  </a:lnTo>
                  <a:lnTo>
                    <a:pt x="2240" y="511"/>
                  </a:lnTo>
                  <a:lnTo>
                    <a:pt x="2382" y="482"/>
                  </a:lnTo>
                  <a:lnTo>
                    <a:pt x="2438" y="539"/>
                  </a:lnTo>
                  <a:lnTo>
                    <a:pt x="2609" y="539"/>
                  </a:lnTo>
                  <a:lnTo>
                    <a:pt x="2665" y="454"/>
                  </a:lnTo>
                  <a:lnTo>
                    <a:pt x="2920" y="652"/>
                  </a:lnTo>
                  <a:lnTo>
                    <a:pt x="3062" y="624"/>
                  </a:lnTo>
                  <a:lnTo>
                    <a:pt x="3005" y="709"/>
                  </a:lnTo>
                  <a:lnTo>
                    <a:pt x="3091" y="907"/>
                  </a:lnTo>
                  <a:lnTo>
                    <a:pt x="3062" y="936"/>
                  </a:lnTo>
                  <a:lnTo>
                    <a:pt x="2835" y="964"/>
                  </a:lnTo>
                  <a:lnTo>
                    <a:pt x="2665" y="1106"/>
                  </a:lnTo>
                  <a:lnTo>
                    <a:pt x="2665" y="1333"/>
                  </a:lnTo>
                  <a:lnTo>
                    <a:pt x="2835" y="1361"/>
                  </a:lnTo>
                  <a:lnTo>
                    <a:pt x="2807" y="1418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50" name="Freeform 710"/>
            <p:cNvSpPr>
              <a:spLocks/>
            </p:cNvSpPr>
            <p:nvPr/>
          </p:nvSpPr>
          <p:spPr bwMode="auto">
            <a:xfrm>
              <a:off x="4230" y="2315"/>
              <a:ext cx="199" cy="199"/>
            </a:xfrm>
            <a:custGeom>
              <a:avLst/>
              <a:gdLst>
                <a:gd name="T0" fmla="*/ 171 w 199"/>
                <a:gd name="T1" fmla="*/ 0 h 199"/>
                <a:gd name="T2" fmla="*/ 199 w 199"/>
                <a:gd name="T3" fmla="*/ 85 h 199"/>
                <a:gd name="T4" fmla="*/ 142 w 199"/>
                <a:gd name="T5" fmla="*/ 114 h 199"/>
                <a:gd name="T6" fmla="*/ 114 w 199"/>
                <a:gd name="T7" fmla="*/ 199 h 199"/>
                <a:gd name="T8" fmla="*/ 0 w 199"/>
                <a:gd name="T9" fmla="*/ 199 h 199"/>
                <a:gd name="T10" fmla="*/ 29 w 199"/>
                <a:gd name="T11" fmla="*/ 85 h 199"/>
                <a:gd name="T12" fmla="*/ 57 w 199"/>
                <a:gd name="T13" fmla="*/ 0 h 199"/>
                <a:gd name="T14" fmla="*/ 142 w 199"/>
                <a:gd name="T15" fmla="*/ 0 h 199"/>
                <a:gd name="T16" fmla="*/ 171 w 199"/>
                <a:gd name="T17" fmla="*/ 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9" h="199">
                  <a:moveTo>
                    <a:pt x="171" y="0"/>
                  </a:moveTo>
                  <a:lnTo>
                    <a:pt x="199" y="85"/>
                  </a:lnTo>
                  <a:lnTo>
                    <a:pt x="142" y="114"/>
                  </a:lnTo>
                  <a:lnTo>
                    <a:pt x="114" y="199"/>
                  </a:lnTo>
                  <a:lnTo>
                    <a:pt x="0" y="199"/>
                  </a:lnTo>
                  <a:lnTo>
                    <a:pt x="29" y="85"/>
                  </a:lnTo>
                  <a:lnTo>
                    <a:pt x="57" y="0"/>
                  </a:lnTo>
                  <a:lnTo>
                    <a:pt x="142" y="0"/>
                  </a:lnTo>
                  <a:lnTo>
                    <a:pt x="171" y="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55" name="Freeform 715"/>
            <p:cNvSpPr>
              <a:spLocks/>
            </p:cNvSpPr>
            <p:nvPr/>
          </p:nvSpPr>
          <p:spPr bwMode="auto">
            <a:xfrm>
              <a:off x="4401" y="2117"/>
              <a:ext cx="1984" cy="1162"/>
            </a:xfrm>
            <a:custGeom>
              <a:avLst/>
              <a:gdLst>
                <a:gd name="T0" fmla="*/ 141 w 1984"/>
                <a:gd name="T1" fmla="*/ 0 h 1162"/>
                <a:gd name="T2" fmla="*/ 170 w 1984"/>
                <a:gd name="T3" fmla="*/ 85 h 1162"/>
                <a:gd name="T4" fmla="*/ 0 w 1984"/>
                <a:gd name="T5" fmla="*/ 85 h 1162"/>
                <a:gd name="T6" fmla="*/ 56 w 1984"/>
                <a:gd name="T7" fmla="*/ 170 h 1162"/>
                <a:gd name="T8" fmla="*/ 0 w 1984"/>
                <a:gd name="T9" fmla="*/ 198 h 1162"/>
                <a:gd name="T10" fmla="*/ 28 w 1984"/>
                <a:gd name="T11" fmla="*/ 283 h 1162"/>
                <a:gd name="T12" fmla="*/ 56 w 1984"/>
                <a:gd name="T13" fmla="*/ 283 h 1162"/>
                <a:gd name="T14" fmla="*/ 85 w 1984"/>
                <a:gd name="T15" fmla="*/ 283 h 1162"/>
                <a:gd name="T16" fmla="*/ 85 w 1984"/>
                <a:gd name="T17" fmla="*/ 368 h 1162"/>
                <a:gd name="T18" fmla="*/ 226 w 1984"/>
                <a:gd name="T19" fmla="*/ 453 h 1162"/>
                <a:gd name="T20" fmla="*/ 226 w 1984"/>
                <a:gd name="T21" fmla="*/ 567 h 1162"/>
                <a:gd name="T22" fmla="*/ 340 w 1984"/>
                <a:gd name="T23" fmla="*/ 652 h 1162"/>
                <a:gd name="T24" fmla="*/ 396 w 1984"/>
                <a:gd name="T25" fmla="*/ 652 h 1162"/>
                <a:gd name="T26" fmla="*/ 567 w 1984"/>
                <a:gd name="T27" fmla="*/ 850 h 1162"/>
                <a:gd name="T28" fmla="*/ 538 w 1984"/>
                <a:gd name="T29" fmla="*/ 879 h 1162"/>
                <a:gd name="T30" fmla="*/ 737 w 1984"/>
                <a:gd name="T31" fmla="*/ 935 h 1162"/>
                <a:gd name="T32" fmla="*/ 850 w 1984"/>
                <a:gd name="T33" fmla="*/ 1105 h 1162"/>
                <a:gd name="T34" fmla="*/ 907 w 1984"/>
                <a:gd name="T35" fmla="*/ 1105 h 1162"/>
                <a:gd name="T36" fmla="*/ 1020 w 1984"/>
                <a:gd name="T37" fmla="*/ 1020 h 1162"/>
                <a:gd name="T38" fmla="*/ 1162 w 1984"/>
                <a:gd name="T39" fmla="*/ 1020 h 1162"/>
                <a:gd name="T40" fmla="*/ 1219 w 1984"/>
                <a:gd name="T41" fmla="*/ 1134 h 1162"/>
                <a:gd name="T42" fmla="*/ 1417 w 1984"/>
                <a:gd name="T43" fmla="*/ 1049 h 1162"/>
                <a:gd name="T44" fmla="*/ 1530 w 1984"/>
                <a:gd name="T45" fmla="*/ 1134 h 1162"/>
                <a:gd name="T46" fmla="*/ 1672 w 1984"/>
                <a:gd name="T47" fmla="*/ 1105 h 1162"/>
                <a:gd name="T48" fmla="*/ 1701 w 1984"/>
                <a:gd name="T49" fmla="*/ 1162 h 1162"/>
                <a:gd name="T50" fmla="*/ 1842 w 1984"/>
                <a:gd name="T51" fmla="*/ 1162 h 1162"/>
                <a:gd name="T52" fmla="*/ 1899 w 1984"/>
                <a:gd name="T53" fmla="*/ 1105 h 1162"/>
                <a:gd name="T54" fmla="*/ 1871 w 1984"/>
                <a:gd name="T55" fmla="*/ 1020 h 1162"/>
                <a:gd name="T56" fmla="*/ 1927 w 1984"/>
                <a:gd name="T57" fmla="*/ 992 h 1162"/>
                <a:gd name="T58" fmla="*/ 1927 w 1984"/>
                <a:gd name="T59" fmla="*/ 935 h 1162"/>
                <a:gd name="T60" fmla="*/ 1984 w 1984"/>
                <a:gd name="T61" fmla="*/ 907 h 1162"/>
                <a:gd name="T62" fmla="*/ 1927 w 1984"/>
                <a:gd name="T63" fmla="*/ 822 h 1162"/>
                <a:gd name="T64" fmla="*/ 1984 w 1984"/>
                <a:gd name="T65" fmla="*/ 794 h 1162"/>
                <a:gd name="T66" fmla="*/ 1984 w 1984"/>
                <a:gd name="T67" fmla="*/ 680 h 1162"/>
                <a:gd name="T68" fmla="*/ 1927 w 1984"/>
                <a:gd name="T69" fmla="*/ 680 h 1162"/>
                <a:gd name="T70" fmla="*/ 1842 w 1984"/>
                <a:gd name="T71" fmla="*/ 538 h 1162"/>
                <a:gd name="T72" fmla="*/ 1757 w 1984"/>
                <a:gd name="T73" fmla="*/ 482 h 1162"/>
                <a:gd name="T74" fmla="*/ 1644 w 1984"/>
                <a:gd name="T75" fmla="*/ 538 h 1162"/>
                <a:gd name="T76" fmla="*/ 1360 w 1984"/>
                <a:gd name="T77" fmla="*/ 482 h 1162"/>
                <a:gd name="T78" fmla="*/ 1275 w 1984"/>
                <a:gd name="T79" fmla="*/ 482 h 1162"/>
                <a:gd name="T80" fmla="*/ 1219 w 1984"/>
                <a:gd name="T81" fmla="*/ 397 h 1162"/>
                <a:gd name="T82" fmla="*/ 1247 w 1984"/>
                <a:gd name="T83" fmla="*/ 255 h 1162"/>
                <a:gd name="T84" fmla="*/ 1190 w 1984"/>
                <a:gd name="T85" fmla="*/ 142 h 1162"/>
                <a:gd name="T86" fmla="*/ 1077 w 1984"/>
                <a:gd name="T87" fmla="*/ 85 h 1162"/>
                <a:gd name="T88" fmla="*/ 935 w 1984"/>
                <a:gd name="T89" fmla="*/ 142 h 1162"/>
                <a:gd name="T90" fmla="*/ 935 w 1984"/>
                <a:gd name="T91" fmla="*/ 227 h 1162"/>
                <a:gd name="T92" fmla="*/ 907 w 1984"/>
                <a:gd name="T93" fmla="*/ 283 h 1162"/>
                <a:gd name="T94" fmla="*/ 850 w 1984"/>
                <a:gd name="T95" fmla="*/ 198 h 1162"/>
                <a:gd name="T96" fmla="*/ 793 w 1984"/>
                <a:gd name="T97" fmla="*/ 283 h 1162"/>
                <a:gd name="T98" fmla="*/ 793 w 1984"/>
                <a:gd name="T99" fmla="*/ 227 h 1162"/>
                <a:gd name="T100" fmla="*/ 737 w 1984"/>
                <a:gd name="T101" fmla="*/ 255 h 1162"/>
                <a:gd name="T102" fmla="*/ 765 w 1984"/>
                <a:gd name="T103" fmla="*/ 142 h 1162"/>
                <a:gd name="T104" fmla="*/ 680 w 1984"/>
                <a:gd name="T105" fmla="*/ 85 h 1162"/>
                <a:gd name="T106" fmla="*/ 652 w 1984"/>
                <a:gd name="T107" fmla="*/ 142 h 1162"/>
                <a:gd name="T108" fmla="*/ 538 w 1984"/>
                <a:gd name="T109" fmla="*/ 85 h 1162"/>
                <a:gd name="T110" fmla="*/ 453 w 1984"/>
                <a:gd name="T111" fmla="*/ 170 h 1162"/>
                <a:gd name="T112" fmla="*/ 396 w 1984"/>
                <a:gd name="T113" fmla="*/ 85 h 1162"/>
                <a:gd name="T114" fmla="*/ 311 w 1984"/>
                <a:gd name="T115" fmla="*/ 85 h 1162"/>
                <a:gd name="T116" fmla="*/ 283 w 1984"/>
                <a:gd name="T117" fmla="*/ 142 h 1162"/>
                <a:gd name="T118" fmla="*/ 226 w 1984"/>
                <a:gd name="T119" fmla="*/ 28 h 1162"/>
                <a:gd name="T120" fmla="*/ 141 w 1984"/>
                <a:gd name="T121" fmla="*/ 0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984" h="1162">
                  <a:moveTo>
                    <a:pt x="141" y="0"/>
                  </a:moveTo>
                  <a:lnTo>
                    <a:pt x="170" y="85"/>
                  </a:lnTo>
                  <a:lnTo>
                    <a:pt x="0" y="85"/>
                  </a:lnTo>
                  <a:lnTo>
                    <a:pt x="56" y="170"/>
                  </a:lnTo>
                  <a:lnTo>
                    <a:pt x="0" y="198"/>
                  </a:lnTo>
                  <a:lnTo>
                    <a:pt x="28" y="283"/>
                  </a:lnTo>
                  <a:lnTo>
                    <a:pt x="56" y="283"/>
                  </a:lnTo>
                  <a:lnTo>
                    <a:pt x="85" y="283"/>
                  </a:lnTo>
                  <a:lnTo>
                    <a:pt x="85" y="368"/>
                  </a:lnTo>
                  <a:lnTo>
                    <a:pt x="226" y="453"/>
                  </a:lnTo>
                  <a:lnTo>
                    <a:pt x="226" y="567"/>
                  </a:lnTo>
                  <a:lnTo>
                    <a:pt x="340" y="652"/>
                  </a:lnTo>
                  <a:lnTo>
                    <a:pt x="396" y="652"/>
                  </a:lnTo>
                  <a:lnTo>
                    <a:pt x="567" y="850"/>
                  </a:lnTo>
                  <a:lnTo>
                    <a:pt x="538" y="879"/>
                  </a:lnTo>
                  <a:lnTo>
                    <a:pt x="737" y="935"/>
                  </a:lnTo>
                  <a:lnTo>
                    <a:pt x="850" y="1105"/>
                  </a:lnTo>
                  <a:lnTo>
                    <a:pt x="907" y="1105"/>
                  </a:lnTo>
                  <a:lnTo>
                    <a:pt x="1020" y="1020"/>
                  </a:lnTo>
                  <a:lnTo>
                    <a:pt x="1162" y="1020"/>
                  </a:lnTo>
                  <a:lnTo>
                    <a:pt x="1219" y="1134"/>
                  </a:lnTo>
                  <a:lnTo>
                    <a:pt x="1417" y="1049"/>
                  </a:lnTo>
                  <a:lnTo>
                    <a:pt x="1530" y="1134"/>
                  </a:lnTo>
                  <a:lnTo>
                    <a:pt x="1672" y="1105"/>
                  </a:lnTo>
                  <a:lnTo>
                    <a:pt x="1701" y="1162"/>
                  </a:lnTo>
                  <a:lnTo>
                    <a:pt x="1842" y="1162"/>
                  </a:lnTo>
                  <a:lnTo>
                    <a:pt x="1899" y="1105"/>
                  </a:lnTo>
                  <a:lnTo>
                    <a:pt x="1871" y="1020"/>
                  </a:lnTo>
                  <a:lnTo>
                    <a:pt x="1927" y="992"/>
                  </a:lnTo>
                  <a:lnTo>
                    <a:pt x="1927" y="935"/>
                  </a:lnTo>
                  <a:lnTo>
                    <a:pt x="1984" y="907"/>
                  </a:lnTo>
                  <a:lnTo>
                    <a:pt x="1927" y="822"/>
                  </a:lnTo>
                  <a:lnTo>
                    <a:pt x="1984" y="794"/>
                  </a:lnTo>
                  <a:lnTo>
                    <a:pt x="1984" y="680"/>
                  </a:lnTo>
                  <a:lnTo>
                    <a:pt x="1927" y="680"/>
                  </a:lnTo>
                  <a:lnTo>
                    <a:pt x="1842" y="538"/>
                  </a:lnTo>
                  <a:lnTo>
                    <a:pt x="1757" y="482"/>
                  </a:lnTo>
                  <a:lnTo>
                    <a:pt x="1644" y="538"/>
                  </a:lnTo>
                  <a:lnTo>
                    <a:pt x="1360" y="482"/>
                  </a:lnTo>
                  <a:lnTo>
                    <a:pt x="1275" y="482"/>
                  </a:lnTo>
                  <a:lnTo>
                    <a:pt x="1219" y="397"/>
                  </a:lnTo>
                  <a:lnTo>
                    <a:pt x="1247" y="255"/>
                  </a:lnTo>
                  <a:lnTo>
                    <a:pt x="1190" y="142"/>
                  </a:lnTo>
                  <a:lnTo>
                    <a:pt x="1077" y="85"/>
                  </a:lnTo>
                  <a:lnTo>
                    <a:pt x="935" y="142"/>
                  </a:lnTo>
                  <a:lnTo>
                    <a:pt x="935" y="227"/>
                  </a:lnTo>
                  <a:lnTo>
                    <a:pt x="907" y="283"/>
                  </a:lnTo>
                  <a:lnTo>
                    <a:pt x="850" y="198"/>
                  </a:lnTo>
                  <a:lnTo>
                    <a:pt x="793" y="283"/>
                  </a:lnTo>
                  <a:lnTo>
                    <a:pt x="793" y="227"/>
                  </a:lnTo>
                  <a:lnTo>
                    <a:pt x="737" y="255"/>
                  </a:lnTo>
                  <a:lnTo>
                    <a:pt x="765" y="142"/>
                  </a:lnTo>
                  <a:lnTo>
                    <a:pt x="680" y="85"/>
                  </a:lnTo>
                  <a:lnTo>
                    <a:pt x="652" y="142"/>
                  </a:lnTo>
                  <a:lnTo>
                    <a:pt x="538" y="85"/>
                  </a:lnTo>
                  <a:lnTo>
                    <a:pt x="453" y="170"/>
                  </a:lnTo>
                  <a:lnTo>
                    <a:pt x="396" y="85"/>
                  </a:lnTo>
                  <a:lnTo>
                    <a:pt x="311" y="85"/>
                  </a:lnTo>
                  <a:lnTo>
                    <a:pt x="283" y="142"/>
                  </a:lnTo>
                  <a:lnTo>
                    <a:pt x="226" y="28"/>
                  </a:lnTo>
                  <a:lnTo>
                    <a:pt x="141" y="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56" name="Freeform 716"/>
            <p:cNvSpPr>
              <a:spLocks/>
            </p:cNvSpPr>
            <p:nvPr/>
          </p:nvSpPr>
          <p:spPr bwMode="auto">
            <a:xfrm>
              <a:off x="4372" y="1607"/>
              <a:ext cx="879" cy="793"/>
            </a:xfrm>
            <a:custGeom>
              <a:avLst/>
              <a:gdLst>
                <a:gd name="T0" fmla="*/ 454 w 879"/>
                <a:gd name="T1" fmla="*/ 0 h 793"/>
                <a:gd name="T2" fmla="*/ 255 w 879"/>
                <a:gd name="T3" fmla="*/ 85 h 793"/>
                <a:gd name="T4" fmla="*/ 170 w 879"/>
                <a:gd name="T5" fmla="*/ 255 h 793"/>
                <a:gd name="T6" fmla="*/ 0 w 879"/>
                <a:gd name="T7" fmla="*/ 311 h 793"/>
                <a:gd name="T8" fmla="*/ 170 w 879"/>
                <a:gd name="T9" fmla="*/ 510 h 793"/>
                <a:gd name="T10" fmla="*/ 255 w 879"/>
                <a:gd name="T11" fmla="*/ 538 h 793"/>
                <a:gd name="T12" fmla="*/ 312 w 879"/>
                <a:gd name="T13" fmla="*/ 652 h 793"/>
                <a:gd name="T14" fmla="*/ 340 w 879"/>
                <a:gd name="T15" fmla="*/ 595 h 793"/>
                <a:gd name="T16" fmla="*/ 397 w 879"/>
                <a:gd name="T17" fmla="*/ 595 h 793"/>
                <a:gd name="T18" fmla="*/ 425 w 879"/>
                <a:gd name="T19" fmla="*/ 595 h 793"/>
                <a:gd name="T20" fmla="*/ 482 w 879"/>
                <a:gd name="T21" fmla="*/ 680 h 793"/>
                <a:gd name="T22" fmla="*/ 567 w 879"/>
                <a:gd name="T23" fmla="*/ 595 h 793"/>
                <a:gd name="T24" fmla="*/ 681 w 879"/>
                <a:gd name="T25" fmla="*/ 652 h 793"/>
                <a:gd name="T26" fmla="*/ 709 w 879"/>
                <a:gd name="T27" fmla="*/ 595 h 793"/>
                <a:gd name="T28" fmla="*/ 794 w 879"/>
                <a:gd name="T29" fmla="*/ 652 h 793"/>
                <a:gd name="T30" fmla="*/ 766 w 879"/>
                <a:gd name="T31" fmla="*/ 765 h 793"/>
                <a:gd name="T32" fmla="*/ 822 w 879"/>
                <a:gd name="T33" fmla="*/ 737 h 793"/>
                <a:gd name="T34" fmla="*/ 822 w 879"/>
                <a:gd name="T35" fmla="*/ 793 h 793"/>
                <a:gd name="T36" fmla="*/ 879 w 879"/>
                <a:gd name="T37" fmla="*/ 708 h 793"/>
                <a:gd name="T38" fmla="*/ 766 w 879"/>
                <a:gd name="T39" fmla="*/ 453 h 793"/>
                <a:gd name="T40" fmla="*/ 596 w 879"/>
                <a:gd name="T41" fmla="*/ 283 h 793"/>
                <a:gd name="T42" fmla="*/ 454 w 879"/>
                <a:gd name="T43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879" h="793">
                  <a:moveTo>
                    <a:pt x="454" y="0"/>
                  </a:moveTo>
                  <a:lnTo>
                    <a:pt x="255" y="85"/>
                  </a:lnTo>
                  <a:lnTo>
                    <a:pt x="170" y="255"/>
                  </a:lnTo>
                  <a:lnTo>
                    <a:pt x="0" y="311"/>
                  </a:lnTo>
                  <a:lnTo>
                    <a:pt x="170" y="510"/>
                  </a:lnTo>
                  <a:lnTo>
                    <a:pt x="255" y="538"/>
                  </a:lnTo>
                  <a:lnTo>
                    <a:pt x="312" y="652"/>
                  </a:lnTo>
                  <a:lnTo>
                    <a:pt x="340" y="595"/>
                  </a:lnTo>
                  <a:lnTo>
                    <a:pt x="397" y="595"/>
                  </a:lnTo>
                  <a:lnTo>
                    <a:pt x="425" y="595"/>
                  </a:lnTo>
                  <a:lnTo>
                    <a:pt x="482" y="680"/>
                  </a:lnTo>
                  <a:lnTo>
                    <a:pt x="567" y="595"/>
                  </a:lnTo>
                  <a:lnTo>
                    <a:pt x="681" y="652"/>
                  </a:lnTo>
                  <a:lnTo>
                    <a:pt x="709" y="595"/>
                  </a:lnTo>
                  <a:lnTo>
                    <a:pt x="794" y="652"/>
                  </a:lnTo>
                  <a:lnTo>
                    <a:pt x="766" y="765"/>
                  </a:lnTo>
                  <a:lnTo>
                    <a:pt x="822" y="737"/>
                  </a:lnTo>
                  <a:lnTo>
                    <a:pt x="822" y="793"/>
                  </a:lnTo>
                  <a:lnTo>
                    <a:pt x="879" y="708"/>
                  </a:lnTo>
                  <a:lnTo>
                    <a:pt x="766" y="453"/>
                  </a:lnTo>
                  <a:lnTo>
                    <a:pt x="596" y="283"/>
                  </a:lnTo>
                  <a:lnTo>
                    <a:pt x="454" y="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57" name="Freeform 717"/>
            <p:cNvSpPr>
              <a:spLocks/>
            </p:cNvSpPr>
            <p:nvPr/>
          </p:nvSpPr>
          <p:spPr bwMode="auto">
            <a:xfrm>
              <a:off x="4826" y="1096"/>
              <a:ext cx="1502" cy="1559"/>
            </a:xfrm>
            <a:custGeom>
              <a:avLst/>
              <a:gdLst>
                <a:gd name="T0" fmla="*/ 0 w 1502"/>
                <a:gd name="T1" fmla="*/ 511 h 1559"/>
                <a:gd name="T2" fmla="*/ 142 w 1502"/>
                <a:gd name="T3" fmla="*/ 794 h 1559"/>
                <a:gd name="T4" fmla="*/ 312 w 1502"/>
                <a:gd name="T5" fmla="*/ 964 h 1559"/>
                <a:gd name="T6" fmla="*/ 425 w 1502"/>
                <a:gd name="T7" fmla="*/ 1219 h 1559"/>
                <a:gd name="T8" fmla="*/ 482 w 1502"/>
                <a:gd name="T9" fmla="*/ 1304 h 1559"/>
                <a:gd name="T10" fmla="*/ 510 w 1502"/>
                <a:gd name="T11" fmla="*/ 1248 h 1559"/>
                <a:gd name="T12" fmla="*/ 510 w 1502"/>
                <a:gd name="T13" fmla="*/ 1163 h 1559"/>
                <a:gd name="T14" fmla="*/ 652 w 1502"/>
                <a:gd name="T15" fmla="*/ 1106 h 1559"/>
                <a:gd name="T16" fmla="*/ 765 w 1502"/>
                <a:gd name="T17" fmla="*/ 1163 h 1559"/>
                <a:gd name="T18" fmla="*/ 822 w 1502"/>
                <a:gd name="T19" fmla="*/ 1276 h 1559"/>
                <a:gd name="T20" fmla="*/ 794 w 1502"/>
                <a:gd name="T21" fmla="*/ 1418 h 1559"/>
                <a:gd name="T22" fmla="*/ 850 w 1502"/>
                <a:gd name="T23" fmla="*/ 1503 h 1559"/>
                <a:gd name="T24" fmla="*/ 935 w 1502"/>
                <a:gd name="T25" fmla="*/ 1503 h 1559"/>
                <a:gd name="T26" fmla="*/ 1219 w 1502"/>
                <a:gd name="T27" fmla="*/ 1559 h 1559"/>
                <a:gd name="T28" fmla="*/ 1332 w 1502"/>
                <a:gd name="T29" fmla="*/ 1503 h 1559"/>
                <a:gd name="T30" fmla="*/ 1304 w 1502"/>
                <a:gd name="T31" fmla="*/ 1333 h 1559"/>
                <a:gd name="T32" fmla="*/ 1502 w 1502"/>
                <a:gd name="T33" fmla="*/ 1134 h 1559"/>
                <a:gd name="T34" fmla="*/ 1446 w 1502"/>
                <a:gd name="T35" fmla="*/ 1078 h 1559"/>
                <a:gd name="T36" fmla="*/ 1389 w 1502"/>
                <a:gd name="T37" fmla="*/ 1078 h 1559"/>
                <a:gd name="T38" fmla="*/ 1304 w 1502"/>
                <a:gd name="T39" fmla="*/ 907 h 1559"/>
                <a:gd name="T40" fmla="*/ 1190 w 1502"/>
                <a:gd name="T41" fmla="*/ 851 h 1559"/>
                <a:gd name="T42" fmla="*/ 1162 w 1502"/>
                <a:gd name="T43" fmla="*/ 794 h 1559"/>
                <a:gd name="T44" fmla="*/ 1077 w 1502"/>
                <a:gd name="T45" fmla="*/ 766 h 1559"/>
                <a:gd name="T46" fmla="*/ 992 w 1502"/>
                <a:gd name="T47" fmla="*/ 681 h 1559"/>
                <a:gd name="T48" fmla="*/ 907 w 1502"/>
                <a:gd name="T49" fmla="*/ 681 h 1559"/>
                <a:gd name="T50" fmla="*/ 794 w 1502"/>
                <a:gd name="T51" fmla="*/ 624 h 1559"/>
                <a:gd name="T52" fmla="*/ 794 w 1502"/>
                <a:gd name="T53" fmla="*/ 539 h 1559"/>
                <a:gd name="T54" fmla="*/ 737 w 1502"/>
                <a:gd name="T55" fmla="*/ 482 h 1559"/>
                <a:gd name="T56" fmla="*/ 794 w 1502"/>
                <a:gd name="T57" fmla="*/ 340 h 1559"/>
                <a:gd name="T58" fmla="*/ 652 w 1502"/>
                <a:gd name="T59" fmla="*/ 227 h 1559"/>
                <a:gd name="T60" fmla="*/ 538 w 1502"/>
                <a:gd name="T61" fmla="*/ 227 h 1559"/>
                <a:gd name="T62" fmla="*/ 368 w 1502"/>
                <a:gd name="T63" fmla="*/ 142 h 1559"/>
                <a:gd name="T64" fmla="*/ 340 w 1502"/>
                <a:gd name="T65" fmla="*/ 85 h 1559"/>
                <a:gd name="T66" fmla="*/ 255 w 1502"/>
                <a:gd name="T67" fmla="*/ 114 h 1559"/>
                <a:gd name="T68" fmla="*/ 227 w 1502"/>
                <a:gd name="T69" fmla="*/ 29 h 1559"/>
                <a:gd name="T70" fmla="*/ 142 w 1502"/>
                <a:gd name="T71" fmla="*/ 0 h 1559"/>
                <a:gd name="T72" fmla="*/ 170 w 1502"/>
                <a:gd name="T73" fmla="*/ 85 h 1559"/>
                <a:gd name="T74" fmla="*/ 85 w 1502"/>
                <a:gd name="T75" fmla="*/ 199 h 1559"/>
                <a:gd name="T76" fmla="*/ 56 w 1502"/>
                <a:gd name="T77" fmla="*/ 454 h 1559"/>
                <a:gd name="T78" fmla="*/ 0 w 1502"/>
                <a:gd name="T79" fmla="*/ 511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02" h="1559">
                  <a:moveTo>
                    <a:pt x="0" y="511"/>
                  </a:moveTo>
                  <a:lnTo>
                    <a:pt x="142" y="794"/>
                  </a:lnTo>
                  <a:lnTo>
                    <a:pt x="312" y="964"/>
                  </a:lnTo>
                  <a:lnTo>
                    <a:pt x="425" y="1219"/>
                  </a:lnTo>
                  <a:lnTo>
                    <a:pt x="482" y="1304"/>
                  </a:lnTo>
                  <a:lnTo>
                    <a:pt x="510" y="1248"/>
                  </a:lnTo>
                  <a:lnTo>
                    <a:pt x="510" y="1163"/>
                  </a:lnTo>
                  <a:lnTo>
                    <a:pt x="652" y="1106"/>
                  </a:lnTo>
                  <a:lnTo>
                    <a:pt x="765" y="1163"/>
                  </a:lnTo>
                  <a:lnTo>
                    <a:pt x="822" y="1276"/>
                  </a:lnTo>
                  <a:lnTo>
                    <a:pt x="794" y="1418"/>
                  </a:lnTo>
                  <a:lnTo>
                    <a:pt x="850" y="1503"/>
                  </a:lnTo>
                  <a:lnTo>
                    <a:pt x="935" y="1503"/>
                  </a:lnTo>
                  <a:lnTo>
                    <a:pt x="1219" y="1559"/>
                  </a:lnTo>
                  <a:lnTo>
                    <a:pt x="1332" y="1503"/>
                  </a:lnTo>
                  <a:lnTo>
                    <a:pt x="1304" y="1333"/>
                  </a:lnTo>
                  <a:lnTo>
                    <a:pt x="1502" y="1134"/>
                  </a:lnTo>
                  <a:lnTo>
                    <a:pt x="1446" y="1078"/>
                  </a:lnTo>
                  <a:lnTo>
                    <a:pt x="1389" y="1078"/>
                  </a:lnTo>
                  <a:lnTo>
                    <a:pt x="1304" y="907"/>
                  </a:lnTo>
                  <a:lnTo>
                    <a:pt x="1190" y="851"/>
                  </a:lnTo>
                  <a:lnTo>
                    <a:pt x="1162" y="794"/>
                  </a:lnTo>
                  <a:lnTo>
                    <a:pt x="1077" y="766"/>
                  </a:lnTo>
                  <a:lnTo>
                    <a:pt x="992" y="681"/>
                  </a:lnTo>
                  <a:lnTo>
                    <a:pt x="907" y="681"/>
                  </a:lnTo>
                  <a:lnTo>
                    <a:pt x="794" y="624"/>
                  </a:lnTo>
                  <a:lnTo>
                    <a:pt x="794" y="539"/>
                  </a:lnTo>
                  <a:lnTo>
                    <a:pt x="737" y="482"/>
                  </a:lnTo>
                  <a:lnTo>
                    <a:pt x="794" y="340"/>
                  </a:lnTo>
                  <a:lnTo>
                    <a:pt x="652" y="227"/>
                  </a:lnTo>
                  <a:lnTo>
                    <a:pt x="538" y="227"/>
                  </a:lnTo>
                  <a:lnTo>
                    <a:pt x="368" y="142"/>
                  </a:lnTo>
                  <a:lnTo>
                    <a:pt x="340" y="85"/>
                  </a:lnTo>
                  <a:lnTo>
                    <a:pt x="255" y="114"/>
                  </a:lnTo>
                  <a:lnTo>
                    <a:pt x="227" y="29"/>
                  </a:lnTo>
                  <a:lnTo>
                    <a:pt x="142" y="0"/>
                  </a:lnTo>
                  <a:lnTo>
                    <a:pt x="170" y="85"/>
                  </a:lnTo>
                  <a:lnTo>
                    <a:pt x="85" y="199"/>
                  </a:lnTo>
                  <a:lnTo>
                    <a:pt x="56" y="454"/>
                  </a:lnTo>
                  <a:lnTo>
                    <a:pt x="0" y="511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60" name="Freeform 720"/>
            <p:cNvSpPr>
              <a:spLocks/>
            </p:cNvSpPr>
            <p:nvPr/>
          </p:nvSpPr>
          <p:spPr bwMode="auto">
            <a:xfrm>
              <a:off x="4968" y="614"/>
              <a:ext cx="2324" cy="2438"/>
            </a:xfrm>
            <a:custGeom>
              <a:avLst/>
              <a:gdLst>
                <a:gd name="T0" fmla="*/ 2097 w 2324"/>
                <a:gd name="T1" fmla="*/ 2438 h 2438"/>
                <a:gd name="T2" fmla="*/ 1786 w 2324"/>
                <a:gd name="T3" fmla="*/ 2325 h 2438"/>
                <a:gd name="T4" fmla="*/ 1559 w 2324"/>
                <a:gd name="T5" fmla="*/ 2268 h 2438"/>
                <a:gd name="T6" fmla="*/ 1417 w 2324"/>
                <a:gd name="T7" fmla="*/ 2183 h 2438"/>
                <a:gd name="T8" fmla="*/ 1275 w 2324"/>
                <a:gd name="T9" fmla="*/ 2041 h 2438"/>
                <a:gd name="T10" fmla="*/ 1162 w 2324"/>
                <a:gd name="T11" fmla="*/ 1815 h 2438"/>
                <a:gd name="T12" fmla="*/ 1304 w 2324"/>
                <a:gd name="T13" fmla="*/ 1560 h 2438"/>
                <a:gd name="T14" fmla="*/ 1162 w 2324"/>
                <a:gd name="T15" fmla="*/ 1389 h 2438"/>
                <a:gd name="T16" fmla="*/ 1020 w 2324"/>
                <a:gd name="T17" fmla="*/ 1276 h 2438"/>
                <a:gd name="T18" fmla="*/ 850 w 2324"/>
                <a:gd name="T19" fmla="*/ 1163 h 2438"/>
                <a:gd name="T20" fmla="*/ 652 w 2324"/>
                <a:gd name="T21" fmla="*/ 1106 h 2438"/>
                <a:gd name="T22" fmla="*/ 595 w 2324"/>
                <a:gd name="T23" fmla="*/ 964 h 2438"/>
                <a:gd name="T24" fmla="*/ 510 w 2324"/>
                <a:gd name="T25" fmla="*/ 709 h 2438"/>
                <a:gd name="T26" fmla="*/ 226 w 2324"/>
                <a:gd name="T27" fmla="*/ 624 h 2438"/>
                <a:gd name="T28" fmla="*/ 113 w 2324"/>
                <a:gd name="T29" fmla="*/ 596 h 2438"/>
                <a:gd name="T30" fmla="*/ 0 w 2324"/>
                <a:gd name="T31" fmla="*/ 482 h 2438"/>
                <a:gd name="T32" fmla="*/ 0 w 2324"/>
                <a:gd name="T33" fmla="*/ 199 h 2438"/>
                <a:gd name="T34" fmla="*/ 311 w 2324"/>
                <a:gd name="T35" fmla="*/ 170 h 2438"/>
                <a:gd name="T36" fmla="*/ 907 w 2324"/>
                <a:gd name="T37" fmla="*/ 454 h 2438"/>
                <a:gd name="T38" fmla="*/ 850 w 2324"/>
                <a:gd name="T39" fmla="*/ 227 h 2438"/>
                <a:gd name="T40" fmla="*/ 1020 w 2324"/>
                <a:gd name="T41" fmla="*/ 369 h 2438"/>
                <a:gd name="T42" fmla="*/ 1134 w 2324"/>
                <a:gd name="T43" fmla="*/ 426 h 2438"/>
                <a:gd name="T44" fmla="*/ 1332 w 2324"/>
                <a:gd name="T45" fmla="*/ 454 h 2438"/>
                <a:gd name="T46" fmla="*/ 1559 w 2324"/>
                <a:gd name="T47" fmla="*/ 567 h 2438"/>
                <a:gd name="T48" fmla="*/ 1644 w 2324"/>
                <a:gd name="T49" fmla="*/ 879 h 2438"/>
                <a:gd name="T50" fmla="*/ 1786 w 2324"/>
                <a:gd name="T51" fmla="*/ 964 h 2438"/>
                <a:gd name="T52" fmla="*/ 1956 w 2324"/>
                <a:gd name="T53" fmla="*/ 1021 h 2438"/>
                <a:gd name="T54" fmla="*/ 1956 w 2324"/>
                <a:gd name="T55" fmla="*/ 1163 h 2438"/>
                <a:gd name="T56" fmla="*/ 2069 w 2324"/>
                <a:gd name="T57" fmla="*/ 1106 h 2438"/>
                <a:gd name="T58" fmla="*/ 2239 w 2324"/>
                <a:gd name="T59" fmla="*/ 1248 h 2438"/>
                <a:gd name="T60" fmla="*/ 2239 w 2324"/>
                <a:gd name="T61" fmla="*/ 1418 h 2438"/>
                <a:gd name="T62" fmla="*/ 2239 w 2324"/>
                <a:gd name="T63" fmla="*/ 1588 h 2438"/>
                <a:gd name="T64" fmla="*/ 2324 w 2324"/>
                <a:gd name="T65" fmla="*/ 2041 h 2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324" h="2438">
                  <a:moveTo>
                    <a:pt x="2239" y="2410"/>
                  </a:moveTo>
                  <a:lnTo>
                    <a:pt x="2097" y="2438"/>
                  </a:lnTo>
                  <a:lnTo>
                    <a:pt x="1842" y="2240"/>
                  </a:lnTo>
                  <a:lnTo>
                    <a:pt x="1786" y="2325"/>
                  </a:lnTo>
                  <a:lnTo>
                    <a:pt x="1615" y="2325"/>
                  </a:lnTo>
                  <a:lnTo>
                    <a:pt x="1559" y="2268"/>
                  </a:lnTo>
                  <a:lnTo>
                    <a:pt x="1417" y="2297"/>
                  </a:lnTo>
                  <a:lnTo>
                    <a:pt x="1417" y="2183"/>
                  </a:lnTo>
                  <a:lnTo>
                    <a:pt x="1360" y="2183"/>
                  </a:lnTo>
                  <a:lnTo>
                    <a:pt x="1275" y="2041"/>
                  </a:lnTo>
                  <a:lnTo>
                    <a:pt x="1190" y="1985"/>
                  </a:lnTo>
                  <a:lnTo>
                    <a:pt x="1162" y="1815"/>
                  </a:lnTo>
                  <a:lnTo>
                    <a:pt x="1360" y="1616"/>
                  </a:lnTo>
                  <a:lnTo>
                    <a:pt x="1304" y="1560"/>
                  </a:lnTo>
                  <a:lnTo>
                    <a:pt x="1247" y="1560"/>
                  </a:lnTo>
                  <a:lnTo>
                    <a:pt x="1162" y="1389"/>
                  </a:lnTo>
                  <a:lnTo>
                    <a:pt x="1048" y="1333"/>
                  </a:lnTo>
                  <a:lnTo>
                    <a:pt x="1020" y="1276"/>
                  </a:lnTo>
                  <a:lnTo>
                    <a:pt x="932" y="1246"/>
                  </a:lnTo>
                  <a:lnTo>
                    <a:pt x="850" y="1163"/>
                  </a:lnTo>
                  <a:lnTo>
                    <a:pt x="765" y="1163"/>
                  </a:lnTo>
                  <a:lnTo>
                    <a:pt x="652" y="1106"/>
                  </a:lnTo>
                  <a:lnTo>
                    <a:pt x="652" y="1021"/>
                  </a:lnTo>
                  <a:lnTo>
                    <a:pt x="595" y="964"/>
                  </a:lnTo>
                  <a:lnTo>
                    <a:pt x="652" y="822"/>
                  </a:lnTo>
                  <a:lnTo>
                    <a:pt x="510" y="709"/>
                  </a:lnTo>
                  <a:lnTo>
                    <a:pt x="396" y="709"/>
                  </a:lnTo>
                  <a:lnTo>
                    <a:pt x="226" y="624"/>
                  </a:lnTo>
                  <a:lnTo>
                    <a:pt x="198" y="567"/>
                  </a:lnTo>
                  <a:lnTo>
                    <a:pt x="113" y="596"/>
                  </a:lnTo>
                  <a:lnTo>
                    <a:pt x="85" y="511"/>
                  </a:lnTo>
                  <a:lnTo>
                    <a:pt x="0" y="482"/>
                  </a:lnTo>
                  <a:lnTo>
                    <a:pt x="85" y="369"/>
                  </a:lnTo>
                  <a:lnTo>
                    <a:pt x="0" y="199"/>
                  </a:lnTo>
                  <a:lnTo>
                    <a:pt x="113" y="0"/>
                  </a:lnTo>
                  <a:lnTo>
                    <a:pt x="311" y="170"/>
                  </a:lnTo>
                  <a:lnTo>
                    <a:pt x="567" y="227"/>
                  </a:lnTo>
                  <a:lnTo>
                    <a:pt x="907" y="454"/>
                  </a:lnTo>
                  <a:lnTo>
                    <a:pt x="907" y="369"/>
                  </a:lnTo>
                  <a:lnTo>
                    <a:pt x="850" y="227"/>
                  </a:lnTo>
                  <a:lnTo>
                    <a:pt x="963" y="369"/>
                  </a:lnTo>
                  <a:lnTo>
                    <a:pt x="1020" y="369"/>
                  </a:lnTo>
                  <a:lnTo>
                    <a:pt x="1048" y="426"/>
                  </a:lnTo>
                  <a:lnTo>
                    <a:pt x="1134" y="426"/>
                  </a:lnTo>
                  <a:lnTo>
                    <a:pt x="1190" y="567"/>
                  </a:lnTo>
                  <a:lnTo>
                    <a:pt x="1332" y="454"/>
                  </a:lnTo>
                  <a:lnTo>
                    <a:pt x="1445" y="567"/>
                  </a:lnTo>
                  <a:lnTo>
                    <a:pt x="1559" y="567"/>
                  </a:lnTo>
                  <a:lnTo>
                    <a:pt x="1559" y="766"/>
                  </a:lnTo>
                  <a:lnTo>
                    <a:pt x="1644" y="879"/>
                  </a:lnTo>
                  <a:lnTo>
                    <a:pt x="1757" y="879"/>
                  </a:lnTo>
                  <a:lnTo>
                    <a:pt x="1786" y="964"/>
                  </a:lnTo>
                  <a:lnTo>
                    <a:pt x="1899" y="964"/>
                  </a:lnTo>
                  <a:lnTo>
                    <a:pt x="1956" y="1021"/>
                  </a:lnTo>
                  <a:lnTo>
                    <a:pt x="1927" y="1049"/>
                  </a:lnTo>
                  <a:lnTo>
                    <a:pt x="1956" y="1163"/>
                  </a:lnTo>
                  <a:lnTo>
                    <a:pt x="2012" y="1191"/>
                  </a:lnTo>
                  <a:lnTo>
                    <a:pt x="2069" y="1106"/>
                  </a:lnTo>
                  <a:lnTo>
                    <a:pt x="2154" y="1219"/>
                  </a:lnTo>
                  <a:lnTo>
                    <a:pt x="2239" y="1248"/>
                  </a:lnTo>
                  <a:lnTo>
                    <a:pt x="2268" y="1361"/>
                  </a:lnTo>
                  <a:lnTo>
                    <a:pt x="2239" y="1418"/>
                  </a:lnTo>
                  <a:lnTo>
                    <a:pt x="2296" y="1474"/>
                  </a:lnTo>
                  <a:lnTo>
                    <a:pt x="2239" y="1588"/>
                  </a:lnTo>
                  <a:lnTo>
                    <a:pt x="2268" y="1871"/>
                  </a:lnTo>
                  <a:lnTo>
                    <a:pt x="2324" y="2041"/>
                  </a:lnTo>
                  <a:lnTo>
                    <a:pt x="2239" y="241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61" name="Freeform 721"/>
            <p:cNvSpPr>
              <a:spLocks/>
            </p:cNvSpPr>
            <p:nvPr/>
          </p:nvSpPr>
          <p:spPr bwMode="auto">
            <a:xfrm>
              <a:off x="5761" y="132"/>
              <a:ext cx="1531" cy="1843"/>
            </a:xfrm>
            <a:custGeom>
              <a:avLst/>
              <a:gdLst>
                <a:gd name="T0" fmla="*/ 1475 w 1531"/>
                <a:gd name="T1" fmla="*/ 1843 h 1843"/>
                <a:gd name="T2" fmla="*/ 1446 w 1531"/>
                <a:gd name="T3" fmla="*/ 1730 h 1843"/>
                <a:gd name="T4" fmla="*/ 1361 w 1531"/>
                <a:gd name="T5" fmla="*/ 1701 h 1843"/>
                <a:gd name="T6" fmla="*/ 1276 w 1531"/>
                <a:gd name="T7" fmla="*/ 1588 h 1843"/>
                <a:gd name="T8" fmla="*/ 1219 w 1531"/>
                <a:gd name="T9" fmla="*/ 1673 h 1843"/>
                <a:gd name="T10" fmla="*/ 1163 w 1531"/>
                <a:gd name="T11" fmla="*/ 1645 h 1843"/>
                <a:gd name="T12" fmla="*/ 1134 w 1531"/>
                <a:gd name="T13" fmla="*/ 1531 h 1843"/>
                <a:gd name="T14" fmla="*/ 1163 w 1531"/>
                <a:gd name="T15" fmla="*/ 1503 h 1843"/>
                <a:gd name="T16" fmla="*/ 1106 w 1531"/>
                <a:gd name="T17" fmla="*/ 1446 h 1843"/>
                <a:gd name="T18" fmla="*/ 993 w 1531"/>
                <a:gd name="T19" fmla="*/ 1446 h 1843"/>
                <a:gd name="T20" fmla="*/ 964 w 1531"/>
                <a:gd name="T21" fmla="*/ 1361 h 1843"/>
                <a:gd name="T22" fmla="*/ 851 w 1531"/>
                <a:gd name="T23" fmla="*/ 1361 h 1843"/>
                <a:gd name="T24" fmla="*/ 766 w 1531"/>
                <a:gd name="T25" fmla="*/ 1248 h 1843"/>
                <a:gd name="T26" fmla="*/ 766 w 1531"/>
                <a:gd name="T27" fmla="*/ 1049 h 1843"/>
                <a:gd name="T28" fmla="*/ 652 w 1531"/>
                <a:gd name="T29" fmla="*/ 1049 h 1843"/>
                <a:gd name="T30" fmla="*/ 539 w 1531"/>
                <a:gd name="T31" fmla="*/ 936 h 1843"/>
                <a:gd name="T32" fmla="*/ 539 w 1531"/>
                <a:gd name="T33" fmla="*/ 879 h 1843"/>
                <a:gd name="T34" fmla="*/ 426 w 1531"/>
                <a:gd name="T35" fmla="*/ 766 h 1843"/>
                <a:gd name="T36" fmla="*/ 369 w 1531"/>
                <a:gd name="T37" fmla="*/ 794 h 1843"/>
                <a:gd name="T38" fmla="*/ 284 w 1531"/>
                <a:gd name="T39" fmla="*/ 794 h 1843"/>
                <a:gd name="T40" fmla="*/ 170 w 1531"/>
                <a:gd name="T41" fmla="*/ 709 h 1843"/>
                <a:gd name="T42" fmla="*/ 199 w 1531"/>
                <a:gd name="T43" fmla="*/ 567 h 1843"/>
                <a:gd name="T44" fmla="*/ 29 w 1531"/>
                <a:gd name="T45" fmla="*/ 596 h 1843"/>
                <a:gd name="T46" fmla="*/ 0 w 1531"/>
                <a:gd name="T47" fmla="*/ 482 h 1843"/>
                <a:gd name="T48" fmla="*/ 0 w 1531"/>
                <a:gd name="T49" fmla="*/ 341 h 1843"/>
                <a:gd name="T50" fmla="*/ 85 w 1531"/>
                <a:gd name="T51" fmla="*/ 312 h 1843"/>
                <a:gd name="T52" fmla="*/ 85 w 1531"/>
                <a:gd name="T53" fmla="*/ 170 h 1843"/>
                <a:gd name="T54" fmla="*/ 284 w 1531"/>
                <a:gd name="T55" fmla="*/ 142 h 1843"/>
                <a:gd name="T56" fmla="*/ 426 w 1531"/>
                <a:gd name="T57" fmla="*/ 57 h 1843"/>
                <a:gd name="T58" fmla="*/ 737 w 1531"/>
                <a:gd name="T59" fmla="*/ 0 h 1843"/>
                <a:gd name="T60" fmla="*/ 908 w 1531"/>
                <a:gd name="T61" fmla="*/ 227 h 1843"/>
                <a:gd name="T62" fmla="*/ 1049 w 1531"/>
                <a:gd name="T63" fmla="*/ 312 h 1843"/>
                <a:gd name="T64" fmla="*/ 1163 w 1531"/>
                <a:gd name="T65" fmla="*/ 284 h 1843"/>
                <a:gd name="T66" fmla="*/ 1276 w 1531"/>
                <a:gd name="T67" fmla="*/ 426 h 1843"/>
                <a:gd name="T68" fmla="*/ 1219 w 1531"/>
                <a:gd name="T69" fmla="*/ 709 h 1843"/>
                <a:gd name="T70" fmla="*/ 1361 w 1531"/>
                <a:gd name="T71" fmla="*/ 879 h 1843"/>
                <a:gd name="T72" fmla="*/ 1333 w 1531"/>
                <a:gd name="T73" fmla="*/ 1276 h 1843"/>
                <a:gd name="T74" fmla="*/ 1446 w 1531"/>
                <a:gd name="T75" fmla="*/ 1389 h 1843"/>
                <a:gd name="T76" fmla="*/ 1446 w 1531"/>
                <a:gd name="T77" fmla="*/ 1616 h 1843"/>
                <a:gd name="T78" fmla="*/ 1531 w 1531"/>
                <a:gd name="T79" fmla="*/ 1701 h 1843"/>
                <a:gd name="T80" fmla="*/ 1475 w 1531"/>
                <a:gd name="T81" fmla="*/ 1843 h 1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531" h="1843">
                  <a:moveTo>
                    <a:pt x="1475" y="1843"/>
                  </a:moveTo>
                  <a:lnTo>
                    <a:pt x="1446" y="1730"/>
                  </a:lnTo>
                  <a:lnTo>
                    <a:pt x="1361" y="1701"/>
                  </a:lnTo>
                  <a:lnTo>
                    <a:pt x="1276" y="1588"/>
                  </a:lnTo>
                  <a:lnTo>
                    <a:pt x="1219" y="1673"/>
                  </a:lnTo>
                  <a:lnTo>
                    <a:pt x="1163" y="1645"/>
                  </a:lnTo>
                  <a:lnTo>
                    <a:pt x="1134" y="1531"/>
                  </a:lnTo>
                  <a:lnTo>
                    <a:pt x="1163" y="1503"/>
                  </a:lnTo>
                  <a:lnTo>
                    <a:pt x="1106" y="1446"/>
                  </a:lnTo>
                  <a:lnTo>
                    <a:pt x="993" y="1446"/>
                  </a:lnTo>
                  <a:lnTo>
                    <a:pt x="964" y="1361"/>
                  </a:lnTo>
                  <a:lnTo>
                    <a:pt x="851" y="1361"/>
                  </a:lnTo>
                  <a:lnTo>
                    <a:pt x="766" y="1248"/>
                  </a:lnTo>
                  <a:lnTo>
                    <a:pt x="766" y="1049"/>
                  </a:lnTo>
                  <a:lnTo>
                    <a:pt x="652" y="1049"/>
                  </a:lnTo>
                  <a:lnTo>
                    <a:pt x="539" y="936"/>
                  </a:lnTo>
                  <a:lnTo>
                    <a:pt x="539" y="879"/>
                  </a:lnTo>
                  <a:lnTo>
                    <a:pt x="426" y="766"/>
                  </a:lnTo>
                  <a:lnTo>
                    <a:pt x="369" y="794"/>
                  </a:lnTo>
                  <a:lnTo>
                    <a:pt x="284" y="794"/>
                  </a:lnTo>
                  <a:lnTo>
                    <a:pt x="170" y="709"/>
                  </a:lnTo>
                  <a:lnTo>
                    <a:pt x="199" y="567"/>
                  </a:lnTo>
                  <a:lnTo>
                    <a:pt x="29" y="596"/>
                  </a:lnTo>
                  <a:lnTo>
                    <a:pt x="0" y="482"/>
                  </a:lnTo>
                  <a:lnTo>
                    <a:pt x="0" y="341"/>
                  </a:lnTo>
                  <a:lnTo>
                    <a:pt x="85" y="312"/>
                  </a:lnTo>
                  <a:lnTo>
                    <a:pt x="85" y="170"/>
                  </a:lnTo>
                  <a:lnTo>
                    <a:pt x="284" y="142"/>
                  </a:lnTo>
                  <a:lnTo>
                    <a:pt x="426" y="57"/>
                  </a:lnTo>
                  <a:lnTo>
                    <a:pt x="737" y="0"/>
                  </a:lnTo>
                  <a:lnTo>
                    <a:pt x="908" y="227"/>
                  </a:lnTo>
                  <a:lnTo>
                    <a:pt x="1049" y="312"/>
                  </a:lnTo>
                  <a:lnTo>
                    <a:pt x="1163" y="284"/>
                  </a:lnTo>
                  <a:lnTo>
                    <a:pt x="1276" y="426"/>
                  </a:lnTo>
                  <a:lnTo>
                    <a:pt x="1219" y="709"/>
                  </a:lnTo>
                  <a:lnTo>
                    <a:pt x="1361" y="879"/>
                  </a:lnTo>
                  <a:lnTo>
                    <a:pt x="1333" y="1276"/>
                  </a:lnTo>
                  <a:lnTo>
                    <a:pt x="1446" y="1389"/>
                  </a:lnTo>
                  <a:lnTo>
                    <a:pt x="1446" y="1616"/>
                  </a:lnTo>
                  <a:lnTo>
                    <a:pt x="1531" y="1701"/>
                  </a:lnTo>
                  <a:lnTo>
                    <a:pt x="1475" y="1843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62" name="Freeform 722"/>
            <p:cNvSpPr>
              <a:spLocks/>
            </p:cNvSpPr>
            <p:nvPr/>
          </p:nvSpPr>
          <p:spPr bwMode="auto">
            <a:xfrm>
              <a:off x="5081" y="302"/>
              <a:ext cx="1219" cy="879"/>
            </a:xfrm>
            <a:custGeom>
              <a:avLst/>
              <a:gdLst>
                <a:gd name="T0" fmla="*/ 765 w 1219"/>
                <a:gd name="T1" fmla="*/ 0 h 879"/>
                <a:gd name="T2" fmla="*/ 765 w 1219"/>
                <a:gd name="T3" fmla="*/ 142 h 879"/>
                <a:gd name="T4" fmla="*/ 680 w 1219"/>
                <a:gd name="T5" fmla="*/ 171 h 879"/>
                <a:gd name="T6" fmla="*/ 680 w 1219"/>
                <a:gd name="T7" fmla="*/ 284 h 879"/>
                <a:gd name="T8" fmla="*/ 680 w 1219"/>
                <a:gd name="T9" fmla="*/ 312 h 879"/>
                <a:gd name="T10" fmla="*/ 709 w 1219"/>
                <a:gd name="T11" fmla="*/ 426 h 879"/>
                <a:gd name="T12" fmla="*/ 879 w 1219"/>
                <a:gd name="T13" fmla="*/ 397 h 879"/>
                <a:gd name="T14" fmla="*/ 850 w 1219"/>
                <a:gd name="T15" fmla="*/ 539 h 879"/>
                <a:gd name="T16" fmla="*/ 964 w 1219"/>
                <a:gd name="T17" fmla="*/ 624 h 879"/>
                <a:gd name="T18" fmla="*/ 1049 w 1219"/>
                <a:gd name="T19" fmla="*/ 624 h 879"/>
                <a:gd name="T20" fmla="*/ 1106 w 1219"/>
                <a:gd name="T21" fmla="*/ 596 h 879"/>
                <a:gd name="T22" fmla="*/ 1219 w 1219"/>
                <a:gd name="T23" fmla="*/ 709 h 879"/>
                <a:gd name="T24" fmla="*/ 1219 w 1219"/>
                <a:gd name="T25" fmla="*/ 766 h 879"/>
                <a:gd name="T26" fmla="*/ 1077 w 1219"/>
                <a:gd name="T27" fmla="*/ 879 h 879"/>
                <a:gd name="T28" fmla="*/ 1021 w 1219"/>
                <a:gd name="T29" fmla="*/ 738 h 879"/>
                <a:gd name="T30" fmla="*/ 935 w 1219"/>
                <a:gd name="T31" fmla="*/ 738 h 879"/>
                <a:gd name="T32" fmla="*/ 907 w 1219"/>
                <a:gd name="T33" fmla="*/ 681 h 879"/>
                <a:gd name="T34" fmla="*/ 850 w 1219"/>
                <a:gd name="T35" fmla="*/ 681 h 879"/>
                <a:gd name="T36" fmla="*/ 737 w 1219"/>
                <a:gd name="T37" fmla="*/ 539 h 879"/>
                <a:gd name="T38" fmla="*/ 794 w 1219"/>
                <a:gd name="T39" fmla="*/ 681 h 879"/>
                <a:gd name="T40" fmla="*/ 794 w 1219"/>
                <a:gd name="T41" fmla="*/ 766 h 879"/>
                <a:gd name="T42" fmla="*/ 454 w 1219"/>
                <a:gd name="T43" fmla="*/ 539 h 879"/>
                <a:gd name="T44" fmla="*/ 198 w 1219"/>
                <a:gd name="T45" fmla="*/ 482 h 879"/>
                <a:gd name="T46" fmla="*/ 0 w 1219"/>
                <a:gd name="T47" fmla="*/ 312 h 879"/>
                <a:gd name="T48" fmla="*/ 28 w 1219"/>
                <a:gd name="T49" fmla="*/ 227 h 879"/>
                <a:gd name="T50" fmla="*/ 397 w 1219"/>
                <a:gd name="T51" fmla="*/ 57 h 879"/>
                <a:gd name="T52" fmla="*/ 765 w 1219"/>
                <a:gd name="T53" fmla="*/ 0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19" h="879">
                  <a:moveTo>
                    <a:pt x="765" y="0"/>
                  </a:moveTo>
                  <a:lnTo>
                    <a:pt x="765" y="142"/>
                  </a:lnTo>
                  <a:lnTo>
                    <a:pt x="680" y="171"/>
                  </a:lnTo>
                  <a:lnTo>
                    <a:pt x="680" y="284"/>
                  </a:lnTo>
                  <a:lnTo>
                    <a:pt x="680" y="312"/>
                  </a:lnTo>
                  <a:lnTo>
                    <a:pt x="709" y="426"/>
                  </a:lnTo>
                  <a:lnTo>
                    <a:pt x="879" y="397"/>
                  </a:lnTo>
                  <a:lnTo>
                    <a:pt x="850" y="539"/>
                  </a:lnTo>
                  <a:lnTo>
                    <a:pt x="964" y="624"/>
                  </a:lnTo>
                  <a:lnTo>
                    <a:pt x="1049" y="624"/>
                  </a:lnTo>
                  <a:lnTo>
                    <a:pt x="1106" y="596"/>
                  </a:lnTo>
                  <a:lnTo>
                    <a:pt x="1219" y="709"/>
                  </a:lnTo>
                  <a:lnTo>
                    <a:pt x="1219" y="766"/>
                  </a:lnTo>
                  <a:lnTo>
                    <a:pt x="1077" y="879"/>
                  </a:lnTo>
                  <a:lnTo>
                    <a:pt x="1021" y="738"/>
                  </a:lnTo>
                  <a:lnTo>
                    <a:pt x="935" y="738"/>
                  </a:lnTo>
                  <a:lnTo>
                    <a:pt x="907" y="681"/>
                  </a:lnTo>
                  <a:lnTo>
                    <a:pt x="850" y="681"/>
                  </a:lnTo>
                  <a:lnTo>
                    <a:pt x="737" y="539"/>
                  </a:lnTo>
                  <a:lnTo>
                    <a:pt x="794" y="681"/>
                  </a:lnTo>
                  <a:lnTo>
                    <a:pt x="794" y="766"/>
                  </a:lnTo>
                  <a:lnTo>
                    <a:pt x="454" y="539"/>
                  </a:lnTo>
                  <a:lnTo>
                    <a:pt x="198" y="482"/>
                  </a:lnTo>
                  <a:lnTo>
                    <a:pt x="0" y="312"/>
                  </a:lnTo>
                  <a:lnTo>
                    <a:pt x="28" y="227"/>
                  </a:lnTo>
                  <a:lnTo>
                    <a:pt x="397" y="57"/>
                  </a:lnTo>
                  <a:lnTo>
                    <a:pt x="765" y="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65" name="Freeform 725"/>
            <p:cNvSpPr>
              <a:spLocks/>
            </p:cNvSpPr>
            <p:nvPr/>
          </p:nvSpPr>
          <p:spPr bwMode="auto">
            <a:xfrm>
              <a:off x="772" y="3052"/>
              <a:ext cx="1984" cy="2807"/>
            </a:xfrm>
            <a:custGeom>
              <a:avLst/>
              <a:gdLst>
                <a:gd name="T0" fmla="*/ 1871 w 1984"/>
                <a:gd name="T1" fmla="*/ 1985 h 2807"/>
                <a:gd name="T2" fmla="*/ 1899 w 1984"/>
                <a:gd name="T3" fmla="*/ 1475 h 2807"/>
                <a:gd name="T4" fmla="*/ 1899 w 1984"/>
                <a:gd name="T5" fmla="*/ 1219 h 2807"/>
                <a:gd name="T6" fmla="*/ 1843 w 1984"/>
                <a:gd name="T7" fmla="*/ 936 h 2807"/>
                <a:gd name="T8" fmla="*/ 1672 w 1984"/>
                <a:gd name="T9" fmla="*/ 936 h 2807"/>
                <a:gd name="T10" fmla="*/ 1786 w 1984"/>
                <a:gd name="T11" fmla="*/ 624 h 2807"/>
                <a:gd name="T12" fmla="*/ 1559 w 1984"/>
                <a:gd name="T13" fmla="*/ 567 h 2807"/>
                <a:gd name="T14" fmla="*/ 1332 w 1984"/>
                <a:gd name="T15" fmla="*/ 284 h 2807"/>
                <a:gd name="T16" fmla="*/ 1247 w 1984"/>
                <a:gd name="T17" fmla="*/ 170 h 2807"/>
                <a:gd name="T18" fmla="*/ 992 w 1984"/>
                <a:gd name="T19" fmla="*/ 0 h 2807"/>
                <a:gd name="T20" fmla="*/ 907 w 1984"/>
                <a:gd name="T21" fmla="*/ 142 h 2807"/>
                <a:gd name="T22" fmla="*/ 567 w 1984"/>
                <a:gd name="T23" fmla="*/ 284 h 2807"/>
                <a:gd name="T24" fmla="*/ 482 w 1984"/>
                <a:gd name="T25" fmla="*/ 199 h 2807"/>
                <a:gd name="T26" fmla="*/ 340 w 1984"/>
                <a:gd name="T27" fmla="*/ 57 h 2807"/>
                <a:gd name="T28" fmla="*/ 227 w 1984"/>
                <a:gd name="T29" fmla="*/ 199 h 2807"/>
                <a:gd name="T30" fmla="*/ 142 w 1984"/>
                <a:gd name="T31" fmla="*/ 255 h 2807"/>
                <a:gd name="T32" fmla="*/ 170 w 1984"/>
                <a:gd name="T33" fmla="*/ 426 h 2807"/>
                <a:gd name="T34" fmla="*/ 340 w 1984"/>
                <a:gd name="T35" fmla="*/ 567 h 2807"/>
                <a:gd name="T36" fmla="*/ 227 w 1984"/>
                <a:gd name="T37" fmla="*/ 993 h 2807"/>
                <a:gd name="T38" fmla="*/ 255 w 1984"/>
                <a:gd name="T39" fmla="*/ 1276 h 2807"/>
                <a:gd name="T40" fmla="*/ 198 w 1984"/>
                <a:gd name="T41" fmla="*/ 1446 h 2807"/>
                <a:gd name="T42" fmla="*/ 0 w 1984"/>
                <a:gd name="T43" fmla="*/ 1503 h 2807"/>
                <a:gd name="T44" fmla="*/ 113 w 1984"/>
                <a:gd name="T45" fmla="*/ 1673 h 2807"/>
                <a:gd name="T46" fmla="*/ 255 w 1984"/>
                <a:gd name="T47" fmla="*/ 2183 h 2807"/>
                <a:gd name="T48" fmla="*/ 142 w 1984"/>
                <a:gd name="T49" fmla="*/ 2467 h 2807"/>
                <a:gd name="T50" fmla="*/ 255 w 1984"/>
                <a:gd name="T51" fmla="*/ 2580 h 2807"/>
                <a:gd name="T52" fmla="*/ 510 w 1984"/>
                <a:gd name="T53" fmla="*/ 2353 h 2807"/>
                <a:gd name="T54" fmla="*/ 623 w 1984"/>
                <a:gd name="T55" fmla="*/ 2183 h 2807"/>
                <a:gd name="T56" fmla="*/ 709 w 1984"/>
                <a:gd name="T57" fmla="*/ 2212 h 2807"/>
                <a:gd name="T58" fmla="*/ 964 w 1984"/>
                <a:gd name="T59" fmla="*/ 2127 h 2807"/>
                <a:gd name="T60" fmla="*/ 1247 w 1984"/>
                <a:gd name="T61" fmla="*/ 2410 h 2807"/>
                <a:gd name="T62" fmla="*/ 1247 w 1984"/>
                <a:gd name="T63" fmla="*/ 2807 h 2807"/>
                <a:gd name="T64" fmla="*/ 1446 w 1984"/>
                <a:gd name="T65" fmla="*/ 2722 h 2807"/>
                <a:gd name="T66" fmla="*/ 1672 w 1984"/>
                <a:gd name="T67" fmla="*/ 2552 h 2807"/>
                <a:gd name="T68" fmla="*/ 1757 w 1984"/>
                <a:gd name="T69" fmla="*/ 2467 h 2807"/>
                <a:gd name="T70" fmla="*/ 1871 w 1984"/>
                <a:gd name="T71" fmla="*/ 2353 h 2807"/>
                <a:gd name="T72" fmla="*/ 1871 w 1984"/>
                <a:gd name="T73" fmla="*/ 2240 h 28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984" h="2807">
                  <a:moveTo>
                    <a:pt x="1956" y="2042"/>
                  </a:moveTo>
                  <a:lnTo>
                    <a:pt x="1871" y="1985"/>
                  </a:lnTo>
                  <a:lnTo>
                    <a:pt x="1984" y="1616"/>
                  </a:lnTo>
                  <a:lnTo>
                    <a:pt x="1899" y="1475"/>
                  </a:lnTo>
                  <a:lnTo>
                    <a:pt x="1984" y="1389"/>
                  </a:lnTo>
                  <a:lnTo>
                    <a:pt x="1899" y="1219"/>
                  </a:lnTo>
                  <a:lnTo>
                    <a:pt x="1928" y="993"/>
                  </a:lnTo>
                  <a:lnTo>
                    <a:pt x="1843" y="936"/>
                  </a:lnTo>
                  <a:lnTo>
                    <a:pt x="1729" y="964"/>
                  </a:lnTo>
                  <a:lnTo>
                    <a:pt x="1672" y="936"/>
                  </a:lnTo>
                  <a:lnTo>
                    <a:pt x="1757" y="879"/>
                  </a:lnTo>
                  <a:lnTo>
                    <a:pt x="1786" y="624"/>
                  </a:lnTo>
                  <a:lnTo>
                    <a:pt x="1559" y="652"/>
                  </a:lnTo>
                  <a:lnTo>
                    <a:pt x="1559" y="567"/>
                  </a:lnTo>
                  <a:lnTo>
                    <a:pt x="1332" y="369"/>
                  </a:lnTo>
                  <a:lnTo>
                    <a:pt x="1332" y="284"/>
                  </a:lnTo>
                  <a:lnTo>
                    <a:pt x="1276" y="227"/>
                  </a:lnTo>
                  <a:lnTo>
                    <a:pt x="1247" y="170"/>
                  </a:lnTo>
                  <a:lnTo>
                    <a:pt x="1049" y="85"/>
                  </a:lnTo>
                  <a:lnTo>
                    <a:pt x="992" y="0"/>
                  </a:lnTo>
                  <a:lnTo>
                    <a:pt x="935" y="0"/>
                  </a:lnTo>
                  <a:lnTo>
                    <a:pt x="907" y="142"/>
                  </a:lnTo>
                  <a:lnTo>
                    <a:pt x="595" y="142"/>
                  </a:lnTo>
                  <a:lnTo>
                    <a:pt x="567" y="284"/>
                  </a:lnTo>
                  <a:lnTo>
                    <a:pt x="510" y="312"/>
                  </a:lnTo>
                  <a:lnTo>
                    <a:pt x="482" y="199"/>
                  </a:lnTo>
                  <a:lnTo>
                    <a:pt x="312" y="142"/>
                  </a:lnTo>
                  <a:lnTo>
                    <a:pt x="340" y="57"/>
                  </a:lnTo>
                  <a:lnTo>
                    <a:pt x="255" y="57"/>
                  </a:lnTo>
                  <a:lnTo>
                    <a:pt x="227" y="199"/>
                  </a:lnTo>
                  <a:lnTo>
                    <a:pt x="170" y="199"/>
                  </a:lnTo>
                  <a:lnTo>
                    <a:pt x="142" y="255"/>
                  </a:lnTo>
                  <a:lnTo>
                    <a:pt x="198" y="284"/>
                  </a:lnTo>
                  <a:lnTo>
                    <a:pt x="170" y="426"/>
                  </a:lnTo>
                  <a:lnTo>
                    <a:pt x="255" y="397"/>
                  </a:lnTo>
                  <a:lnTo>
                    <a:pt x="340" y="567"/>
                  </a:lnTo>
                  <a:lnTo>
                    <a:pt x="227" y="851"/>
                  </a:lnTo>
                  <a:lnTo>
                    <a:pt x="227" y="993"/>
                  </a:lnTo>
                  <a:lnTo>
                    <a:pt x="255" y="1078"/>
                  </a:lnTo>
                  <a:lnTo>
                    <a:pt x="255" y="1276"/>
                  </a:lnTo>
                  <a:lnTo>
                    <a:pt x="170" y="1361"/>
                  </a:lnTo>
                  <a:lnTo>
                    <a:pt x="198" y="1446"/>
                  </a:lnTo>
                  <a:lnTo>
                    <a:pt x="113" y="1560"/>
                  </a:lnTo>
                  <a:lnTo>
                    <a:pt x="0" y="1503"/>
                  </a:lnTo>
                  <a:lnTo>
                    <a:pt x="56" y="1673"/>
                  </a:lnTo>
                  <a:lnTo>
                    <a:pt x="113" y="1673"/>
                  </a:lnTo>
                  <a:lnTo>
                    <a:pt x="198" y="1786"/>
                  </a:lnTo>
                  <a:lnTo>
                    <a:pt x="255" y="2183"/>
                  </a:lnTo>
                  <a:lnTo>
                    <a:pt x="142" y="2240"/>
                  </a:lnTo>
                  <a:lnTo>
                    <a:pt x="142" y="2467"/>
                  </a:lnTo>
                  <a:lnTo>
                    <a:pt x="198" y="2609"/>
                  </a:lnTo>
                  <a:lnTo>
                    <a:pt x="255" y="2580"/>
                  </a:lnTo>
                  <a:lnTo>
                    <a:pt x="425" y="2580"/>
                  </a:lnTo>
                  <a:lnTo>
                    <a:pt x="510" y="2353"/>
                  </a:lnTo>
                  <a:lnTo>
                    <a:pt x="482" y="2240"/>
                  </a:lnTo>
                  <a:lnTo>
                    <a:pt x="623" y="2183"/>
                  </a:lnTo>
                  <a:lnTo>
                    <a:pt x="680" y="2070"/>
                  </a:lnTo>
                  <a:lnTo>
                    <a:pt x="709" y="2212"/>
                  </a:lnTo>
                  <a:lnTo>
                    <a:pt x="765" y="2297"/>
                  </a:lnTo>
                  <a:lnTo>
                    <a:pt x="964" y="2127"/>
                  </a:lnTo>
                  <a:lnTo>
                    <a:pt x="1219" y="2240"/>
                  </a:lnTo>
                  <a:lnTo>
                    <a:pt x="1247" y="2410"/>
                  </a:lnTo>
                  <a:lnTo>
                    <a:pt x="1361" y="2523"/>
                  </a:lnTo>
                  <a:lnTo>
                    <a:pt x="1247" y="2807"/>
                  </a:lnTo>
                  <a:lnTo>
                    <a:pt x="1361" y="2807"/>
                  </a:lnTo>
                  <a:lnTo>
                    <a:pt x="1446" y="2722"/>
                  </a:lnTo>
                  <a:lnTo>
                    <a:pt x="1531" y="2722"/>
                  </a:lnTo>
                  <a:lnTo>
                    <a:pt x="1672" y="2552"/>
                  </a:lnTo>
                  <a:lnTo>
                    <a:pt x="1644" y="2467"/>
                  </a:lnTo>
                  <a:lnTo>
                    <a:pt x="1757" y="2467"/>
                  </a:lnTo>
                  <a:lnTo>
                    <a:pt x="1871" y="2410"/>
                  </a:lnTo>
                  <a:lnTo>
                    <a:pt x="1871" y="2353"/>
                  </a:lnTo>
                  <a:lnTo>
                    <a:pt x="1956" y="2268"/>
                  </a:lnTo>
                  <a:lnTo>
                    <a:pt x="1871" y="2240"/>
                  </a:lnTo>
                  <a:lnTo>
                    <a:pt x="1956" y="2042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70" name="Freeform 730"/>
            <p:cNvSpPr>
              <a:spLocks/>
            </p:cNvSpPr>
            <p:nvPr/>
          </p:nvSpPr>
          <p:spPr bwMode="auto">
            <a:xfrm>
              <a:off x="1707" y="2542"/>
              <a:ext cx="1049" cy="1162"/>
            </a:xfrm>
            <a:custGeom>
              <a:avLst/>
              <a:gdLst>
                <a:gd name="T0" fmla="*/ 964 w 1049"/>
                <a:gd name="T1" fmla="*/ 255 h 1162"/>
                <a:gd name="T2" fmla="*/ 1049 w 1049"/>
                <a:gd name="T3" fmla="*/ 369 h 1162"/>
                <a:gd name="T4" fmla="*/ 964 w 1049"/>
                <a:gd name="T5" fmla="*/ 510 h 1162"/>
                <a:gd name="T6" fmla="*/ 936 w 1049"/>
                <a:gd name="T7" fmla="*/ 680 h 1162"/>
                <a:gd name="T8" fmla="*/ 851 w 1049"/>
                <a:gd name="T9" fmla="*/ 851 h 1162"/>
                <a:gd name="T10" fmla="*/ 851 w 1049"/>
                <a:gd name="T11" fmla="*/ 1134 h 1162"/>
                <a:gd name="T12" fmla="*/ 624 w 1049"/>
                <a:gd name="T13" fmla="*/ 1162 h 1162"/>
                <a:gd name="T14" fmla="*/ 624 w 1049"/>
                <a:gd name="T15" fmla="*/ 1077 h 1162"/>
                <a:gd name="T16" fmla="*/ 397 w 1049"/>
                <a:gd name="T17" fmla="*/ 879 h 1162"/>
                <a:gd name="T18" fmla="*/ 397 w 1049"/>
                <a:gd name="T19" fmla="*/ 794 h 1162"/>
                <a:gd name="T20" fmla="*/ 341 w 1049"/>
                <a:gd name="T21" fmla="*/ 737 h 1162"/>
                <a:gd name="T22" fmla="*/ 312 w 1049"/>
                <a:gd name="T23" fmla="*/ 680 h 1162"/>
                <a:gd name="T24" fmla="*/ 114 w 1049"/>
                <a:gd name="T25" fmla="*/ 595 h 1162"/>
                <a:gd name="T26" fmla="*/ 57 w 1049"/>
                <a:gd name="T27" fmla="*/ 510 h 1162"/>
                <a:gd name="T28" fmla="*/ 0 w 1049"/>
                <a:gd name="T29" fmla="*/ 510 h 1162"/>
                <a:gd name="T30" fmla="*/ 85 w 1049"/>
                <a:gd name="T31" fmla="*/ 369 h 1162"/>
                <a:gd name="T32" fmla="*/ 29 w 1049"/>
                <a:gd name="T33" fmla="*/ 284 h 1162"/>
                <a:gd name="T34" fmla="*/ 57 w 1049"/>
                <a:gd name="T35" fmla="*/ 113 h 1162"/>
                <a:gd name="T36" fmla="*/ 85 w 1049"/>
                <a:gd name="T37" fmla="*/ 85 h 1162"/>
                <a:gd name="T38" fmla="*/ 170 w 1049"/>
                <a:gd name="T39" fmla="*/ 85 h 1162"/>
                <a:gd name="T40" fmla="*/ 114 w 1049"/>
                <a:gd name="T41" fmla="*/ 0 h 1162"/>
                <a:gd name="T42" fmla="*/ 227 w 1049"/>
                <a:gd name="T43" fmla="*/ 0 h 1162"/>
                <a:gd name="T44" fmla="*/ 255 w 1049"/>
                <a:gd name="T45" fmla="*/ 57 h 1162"/>
                <a:gd name="T46" fmla="*/ 284 w 1049"/>
                <a:gd name="T47" fmla="*/ 57 h 1162"/>
                <a:gd name="T48" fmla="*/ 312 w 1049"/>
                <a:gd name="T49" fmla="*/ 199 h 1162"/>
                <a:gd name="T50" fmla="*/ 369 w 1049"/>
                <a:gd name="T51" fmla="*/ 199 h 1162"/>
                <a:gd name="T52" fmla="*/ 426 w 1049"/>
                <a:gd name="T53" fmla="*/ 113 h 1162"/>
                <a:gd name="T54" fmla="*/ 511 w 1049"/>
                <a:gd name="T55" fmla="*/ 113 h 1162"/>
                <a:gd name="T56" fmla="*/ 539 w 1049"/>
                <a:gd name="T57" fmla="*/ 227 h 1162"/>
                <a:gd name="T58" fmla="*/ 624 w 1049"/>
                <a:gd name="T59" fmla="*/ 227 h 1162"/>
                <a:gd name="T60" fmla="*/ 652 w 1049"/>
                <a:gd name="T61" fmla="*/ 113 h 1162"/>
                <a:gd name="T62" fmla="*/ 737 w 1049"/>
                <a:gd name="T63" fmla="*/ 113 h 1162"/>
                <a:gd name="T64" fmla="*/ 737 w 1049"/>
                <a:gd name="T65" fmla="*/ 142 h 1162"/>
                <a:gd name="T66" fmla="*/ 822 w 1049"/>
                <a:gd name="T67" fmla="*/ 170 h 1162"/>
                <a:gd name="T68" fmla="*/ 822 w 1049"/>
                <a:gd name="T69" fmla="*/ 227 h 1162"/>
                <a:gd name="T70" fmla="*/ 879 w 1049"/>
                <a:gd name="T71" fmla="*/ 227 h 1162"/>
                <a:gd name="T72" fmla="*/ 908 w 1049"/>
                <a:gd name="T73" fmla="*/ 199 h 1162"/>
                <a:gd name="T74" fmla="*/ 964 w 1049"/>
                <a:gd name="T75" fmla="*/ 255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049" h="1162">
                  <a:moveTo>
                    <a:pt x="964" y="255"/>
                  </a:moveTo>
                  <a:lnTo>
                    <a:pt x="1049" y="369"/>
                  </a:lnTo>
                  <a:lnTo>
                    <a:pt x="964" y="510"/>
                  </a:lnTo>
                  <a:lnTo>
                    <a:pt x="936" y="680"/>
                  </a:lnTo>
                  <a:lnTo>
                    <a:pt x="851" y="851"/>
                  </a:lnTo>
                  <a:lnTo>
                    <a:pt x="851" y="1134"/>
                  </a:lnTo>
                  <a:lnTo>
                    <a:pt x="624" y="1162"/>
                  </a:lnTo>
                  <a:lnTo>
                    <a:pt x="624" y="1077"/>
                  </a:lnTo>
                  <a:lnTo>
                    <a:pt x="397" y="879"/>
                  </a:lnTo>
                  <a:lnTo>
                    <a:pt x="397" y="794"/>
                  </a:lnTo>
                  <a:lnTo>
                    <a:pt x="341" y="737"/>
                  </a:lnTo>
                  <a:lnTo>
                    <a:pt x="312" y="680"/>
                  </a:lnTo>
                  <a:lnTo>
                    <a:pt x="114" y="595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85" y="369"/>
                  </a:lnTo>
                  <a:lnTo>
                    <a:pt x="29" y="284"/>
                  </a:lnTo>
                  <a:lnTo>
                    <a:pt x="57" y="113"/>
                  </a:lnTo>
                  <a:lnTo>
                    <a:pt x="85" y="85"/>
                  </a:lnTo>
                  <a:lnTo>
                    <a:pt x="170" y="85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55" y="57"/>
                  </a:lnTo>
                  <a:lnTo>
                    <a:pt x="284" y="57"/>
                  </a:lnTo>
                  <a:lnTo>
                    <a:pt x="312" y="199"/>
                  </a:lnTo>
                  <a:lnTo>
                    <a:pt x="369" y="199"/>
                  </a:lnTo>
                  <a:lnTo>
                    <a:pt x="426" y="113"/>
                  </a:lnTo>
                  <a:lnTo>
                    <a:pt x="511" y="113"/>
                  </a:lnTo>
                  <a:lnTo>
                    <a:pt x="539" y="227"/>
                  </a:lnTo>
                  <a:lnTo>
                    <a:pt x="624" y="227"/>
                  </a:lnTo>
                  <a:lnTo>
                    <a:pt x="652" y="113"/>
                  </a:lnTo>
                  <a:lnTo>
                    <a:pt x="737" y="113"/>
                  </a:lnTo>
                  <a:lnTo>
                    <a:pt x="737" y="142"/>
                  </a:lnTo>
                  <a:lnTo>
                    <a:pt x="822" y="170"/>
                  </a:lnTo>
                  <a:lnTo>
                    <a:pt x="822" y="227"/>
                  </a:lnTo>
                  <a:lnTo>
                    <a:pt x="879" y="227"/>
                  </a:lnTo>
                  <a:lnTo>
                    <a:pt x="908" y="199"/>
                  </a:lnTo>
                  <a:lnTo>
                    <a:pt x="964" y="255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71" name="Freeform 731"/>
            <p:cNvSpPr>
              <a:spLocks/>
            </p:cNvSpPr>
            <p:nvPr/>
          </p:nvSpPr>
          <p:spPr bwMode="auto">
            <a:xfrm>
              <a:off x="885" y="2060"/>
              <a:ext cx="992" cy="1304"/>
            </a:xfrm>
            <a:custGeom>
              <a:avLst/>
              <a:gdLst>
                <a:gd name="T0" fmla="*/ 57 w 992"/>
                <a:gd name="T1" fmla="*/ 1191 h 1304"/>
                <a:gd name="T2" fmla="*/ 114 w 992"/>
                <a:gd name="T3" fmla="*/ 1191 h 1304"/>
                <a:gd name="T4" fmla="*/ 142 w 992"/>
                <a:gd name="T5" fmla="*/ 1049 h 1304"/>
                <a:gd name="T6" fmla="*/ 227 w 992"/>
                <a:gd name="T7" fmla="*/ 1049 h 1304"/>
                <a:gd name="T8" fmla="*/ 199 w 992"/>
                <a:gd name="T9" fmla="*/ 1134 h 1304"/>
                <a:gd name="T10" fmla="*/ 369 w 992"/>
                <a:gd name="T11" fmla="*/ 1191 h 1304"/>
                <a:gd name="T12" fmla="*/ 397 w 992"/>
                <a:gd name="T13" fmla="*/ 1304 h 1304"/>
                <a:gd name="T14" fmla="*/ 454 w 992"/>
                <a:gd name="T15" fmla="*/ 1276 h 1304"/>
                <a:gd name="T16" fmla="*/ 482 w 992"/>
                <a:gd name="T17" fmla="*/ 1134 h 1304"/>
                <a:gd name="T18" fmla="*/ 794 w 992"/>
                <a:gd name="T19" fmla="*/ 1134 h 1304"/>
                <a:gd name="T20" fmla="*/ 822 w 992"/>
                <a:gd name="T21" fmla="*/ 992 h 1304"/>
                <a:gd name="T22" fmla="*/ 907 w 992"/>
                <a:gd name="T23" fmla="*/ 851 h 1304"/>
                <a:gd name="T24" fmla="*/ 851 w 992"/>
                <a:gd name="T25" fmla="*/ 766 h 1304"/>
                <a:gd name="T26" fmla="*/ 879 w 992"/>
                <a:gd name="T27" fmla="*/ 595 h 1304"/>
                <a:gd name="T28" fmla="*/ 907 w 992"/>
                <a:gd name="T29" fmla="*/ 567 h 1304"/>
                <a:gd name="T30" fmla="*/ 992 w 992"/>
                <a:gd name="T31" fmla="*/ 567 h 1304"/>
                <a:gd name="T32" fmla="*/ 936 w 992"/>
                <a:gd name="T33" fmla="*/ 482 h 1304"/>
                <a:gd name="T34" fmla="*/ 907 w 992"/>
                <a:gd name="T35" fmla="*/ 454 h 1304"/>
                <a:gd name="T36" fmla="*/ 822 w 992"/>
                <a:gd name="T37" fmla="*/ 454 h 1304"/>
                <a:gd name="T38" fmla="*/ 851 w 992"/>
                <a:gd name="T39" fmla="*/ 340 h 1304"/>
                <a:gd name="T40" fmla="*/ 709 w 992"/>
                <a:gd name="T41" fmla="*/ 369 h 1304"/>
                <a:gd name="T42" fmla="*/ 681 w 992"/>
                <a:gd name="T43" fmla="*/ 312 h 1304"/>
                <a:gd name="T44" fmla="*/ 681 w 992"/>
                <a:gd name="T45" fmla="*/ 227 h 1304"/>
                <a:gd name="T46" fmla="*/ 624 w 992"/>
                <a:gd name="T47" fmla="*/ 227 h 1304"/>
                <a:gd name="T48" fmla="*/ 567 w 992"/>
                <a:gd name="T49" fmla="*/ 142 h 1304"/>
                <a:gd name="T50" fmla="*/ 510 w 992"/>
                <a:gd name="T51" fmla="*/ 170 h 1304"/>
                <a:gd name="T52" fmla="*/ 482 w 992"/>
                <a:gd name="T53" fmla="*/ 114 h 1304"/>
                <a:gd name="T54" fmla="*/ 397 w 992"/>
                <a:gd name="T55" fmla="*/ 85 h 1304"/>
                <a:gd name="T56" fmla="*/ 340 w 992"/>
                <a:gd name="T57" fmla="*/ 0 h 1304"/>
                <a:gd name="T58" fmla="*/ 255 w 992"/>
                <a:gd name="T59" fmla="*/ 28 h 1304"/>
                <a:gd name="T60" fmla="*/ 255 w 992"/>
                <a:gd name="T61" fmla="*/ 114 h 1304"/>
                <a:gd name="T62" fmla="*/ 85 w 992"/>
                <a:gd name="T63" fmla="*/ 114 h 1304"/>
                <a:gd name="T64" fmla="*/ 29 w 992"/>
                <a:gd name="T65" fmla="*/ 199 h 1304"/>
                <a:gd name="T66" fmla="*/ 199 w 992"/>
                <a:gd name="T67" fmla="*/ 340 h 1304"/>
                <a:gd name="T68" fmla="*/ 199 w 992"/>
                <a:gd name="T69" fmla="*/ 482 h 1304"/>
                <a:gd name="T70" fmla="*/ 255 w 992"/>
                <a:gd name="T71" fmla="*/ 482 h 1304"/>
                <a:gd name="T72" fmla="*/ 255 w 992"/>
                <a:gd name="T73" fmla="*/ 624 h 1304"/>
                <a:gd name="T74" fmla="*/ 142 w 992"/>
                <a:gd name="T75" fmla="*/ 737 h 1304"/>
                <a:gd name="T76" fmla="*/ 170 w 992"/>
                <a:gd name="T77" fmla="*/ 794 h 1304"/>
                <a:gd name="T78" fmla="*/ 114 w 992"/>
                <a:gd name="T79" fmla="*/ 822 h 1304"/>
                <a:gd name="T80" fmla="*/ 114 w 992"/>
                <a:gd name="T81" fmla="*/ 907 h 1304"/>
                <a:gd name="T82" fmla="*/ 29 w 992"/>
                <a:gd name="T83" fmla="*/ 936 h 1304"/>
                <a:gd name="T84" fmla="*/ 0 w 992"/>
                <a:gd name="T85" fmla="*/ 1077 h 1304"/>
                <a:gd name="T86" fmla="*/ 57 w 992"/>
                <a:gd name="T87" fmla="*/ 1191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992" h="1304">
                  <a:moveTo>
                    <a:pt x="57" y="1191"/>
                  </a:moveTo>
                  <a:lnTo>
                    <a:pt x="114" y="1191"/>
                  </a:lnTo>
                  <a:lnTo>
                    <a:pt x="142" y="1049"/>
                  </a:lnTo>
                  <a:lnTo>
                    <a:pt x="227" y="1049"/>
                  </a:lnTo>
                  <a:lnTo>
                    <a:pt x="199" y="1134"/>
                  </a:lnTo>
                  <a:lnTo>
                    <a:pt x="369" y="1191"/>
                  </a:lnTo>
                  <a:lnTo>
                    <a:pt x="397" y="1304"/>
                  </a:lnTo>
                  <a:lnTo>
                    <a:pt x="454" y="1276"/>
                  </a:lnTo>
                  <a:lnTo>
                    <a:pt x="482" y="1134"/>
                  </a:lnTo>
                  <a:lnTo>
                    <a:pt x="794" y="1134"/>
                  </a:lnTo>
                  <a:lnTo>
                    <a:pt x="822" y="992"/>
                  </a:lnTo>
                  <a:lnTo>
                    <a:pt x="907" y="851"/>
                  </a:lnTo>
                  <a:lnTo>
                    <a:pt x="851" y="766"/>
                  </a:lnTo>
                  <a:lnTo>
                    <a:pt x="879" y="595"/>
                  </a:lnTo>
                  <a:lnTo>
                    <a:pt x="907" y="567"/>
                  </a:lnTo>
                  <a:lnTo>
                    <a:pt x="992" y="567"/>
                  </a:lnTo>
                  <a:lnTo>
                    <a:pt x="936" y="482"/>
                  </a:lnTo>
                  <a:lnTo>
                    <a:pt x="907" y="454"/>
                  </a:lnTo>
                  <a:lnTo>
                    <a:pt x="822" y="454"/>
                  </a:lnTo>
                  <a:lnTo>
                    <a:pt x="851" y="340"/>
                  </a:lnTo>
                  <a:lnTo>
                    <a:pt x="709" y="369"/>
                  </a:lnTo>
                  <a:lnTo>
                    <a:pt x="681" y="312"/>
                  </a:lnTo>
                  <a:lnTo>
                    <a:pt x="681" y="227"/>
                  </a:lnTo>
                  <a:lnTo>
                    <a:pt x="624" y="227"/>
                  </a:lnTo>
                  <a:lnTo>
                    <a:pt x="567" y="142"/>
                  </a:lnTo>
                  <a:lnTo>
                    <a:pt x="510" y="170"/>
                  </a:lnTo>
                  <a:lnTo>
                    <a:pt x="482" y="114"/>
                  </a:lnTo>
                  <a:lnTo>
                    <a:pt x="397" y="85"/>
                  </a:lnTo>
                  <a:lnTo>
                    <a:pt x="340" y="0"/>
                  </a:lnTo>
                  <a:lnTo>
                    <a:pt x="255" y="28"/>
                  </a:lnTo>
                  <a:lnTo>
                    <a:pt x="255" y="114"/>
                  </a:lnTo>
                  <a:lnTo>
                    <a:pt x="85" y="114"/>
                  </a:lnTo>
                  <a:lnTo>
                    <a:pt x="29" y="199"/>
                  </a:lnTo>
                  <a:lnTo>
                    <a:pt x="199" y="340"/>
                  </a:lnTo>
                  <a:lnTo>
                    <a:pt x="199" y="482"/>
                  </a:lnTo>
                  <a:lnTo>
                    <a:pt x="255" y="482"/>
                  </a:lnTo>
                  <a:lnTo>
                    <a:pt x="255" y="624"/>
                  </a:lnTo>
                  <a:lnTo>
                    <a:pt x="142" y="737"/>
                  </a:lnTo>
                  <a:lnTo>
                    <a:pt x="170" y="794"/>
                  </a:lnTo>
                  <a:lnTo>
                    <a:pt x="114" y="822"/>
                  </a:lnTo>
                  <a:lnTo>
                    <a:pt x="114" y="907"/>
                  </a:lnTo>
                  <a:lnTo>
                    <a:pt x="29" y="936"/>
                  </a:lnTo>
                  <a:lnTo>
                    <a:pt x="0" y="1077"/>
                  </a:lnTo>
                  <a:lnTo>
                    <a:pt x="57" y="1191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72" name="Freeform 732"/>
            <p:cNvSpPr>
              <a:spLocks/>
            </p:cNvSpPr>
            <p:nvPr/>
          </p:nvSpPr>
          <p:spPr bwMode="auto">
            <a:xfrm>
              <a:off x="2388" y="1635"/>
              <a:ext cx="1105" cy="1191"/>
            </a:xfrm>
            <a:custGeom>
              <a:avLst/>
              <a:gdLst>
                <a:gd name="T0" fmla="*/ 1105 w 1105"/>
                <a:gd name="T1" fmla="*/ 312 h 1191"/>
                <a:gd name="T2" fmla="*/ 1105 w 1105"/>
                <a:gd name="T3" fmla="*/ 368 h 1191"/>
                <a:gd name="T4" fmla="*/ 935 w 1105"/>
                <a:gd name="T5" fmla="*/ 453 h 1191"/>
                <a:gd name="T6" fmla="*/ 879 w 1105"/>
                <a:gd name="T7" fmla="*/ 567 h 1191"/>
                <a:gd name="T8" fmla="*/ 765 w 1105"/>
                <a:gd name="T9" fmla="*/ 567 h 1191"/>
                <a:gd name="T10" fmla="*/ 708 w 1105"/>
                <a:gd name="T11" fmla="*/ 624 h 1191"/>
                <a:gd name="T12" fmla="*/ 737 w 1105"/>
                <a:gd name="T13" fmla="*/ 680 h 1191"/>
                <a:gd name="T14" fmla="*/ 708 w 1105"/>
                <a:gd name="T15" fmla="*/ 907 h 1191"/>
                <a:gd name="T16" fmla="*/ 567 w 1105"/>
                <a:gd name="T17" fmla="*/ 907 h 1191"/>
                <a:gd name="T18" fmla="*/ 510 w 1105"/>
                <a:gd name="T19" fmla="*/ 1134 h 1191"/>
                <a:gd name="T20" fmla="*/ 453 w 1105"/>
                <a:gd name="T21" fmla="*/ 1077 h 1191"/>
                <a:gd name="T22" fmla="*/ 425 w 1105"/>
                <a:gd name="T23" fmla="*/ 1191 h 1191"/>
                <a:gd name="T24" fmla="*/ 340 w 1105"/>
                <a:gd name="T25" fmla="*/ 1134 h 1191"/>
                <a:gd name="T26" fmla="*/ 283 w 1105"/>
                <a:gd name="T27" fmla="*/ 1162 h 1191"/>
                <a:gd name="T28" fmla="*/ 227 w 1105"/>
                <a:gd name="T29" fmla="*/ 1106 h 1191"/>
                <a:gd name="T30" fmla="*/ 198 w 1105"/>
                <a:gd name="T31" fmla="*/ 964 h 1191"/>
                <a:gd name="T32" fmla="*/ 141 w 1105"/>
                <a:gd name="T33" fmla="*/ 964 h 1191"/>
                <a:gd name="T34" fmla="*/ 170 w 1105"/>
                <a:gd name="T35" fmla="*/ 879 h 1191"/>
                <a:gd name="T36" fmla="*/ 0 w 1105"/>
                <a:gd name="T37" fmla="*/ 794 h 1191"/>
                <a:gd name="T38" fmla="*/ 170 w 1105"/>
                <a:gd name="T39" fmla="*/ 567 h 1191"/>
                <a:gd name="T40" fmla="*/ 255 w 1105"/>
                <a:gd name="T41" fmla="*/ 312 h 1191"/>
                <a:gd name="T42" fmla="*/ 227 w 1105"/>
                <a:gd name="T43" fmla="*/ 255 h 1191"/>
                <a:gd name="T44" fmla="*/ 255 w 1105"/>
                <a:gd name="T45" fmla="*/ 198 h 1191"/>
                <a:gd name="T46" fmla="*/ 312 w 1105"/>
                <a:gd name="T47" fmla="*/ 198 h 1191"/>
                <a:gd name="T48" fmla="*/ 312 w 1105"/>
                <a:gd name="T49" fmla="*/ 227 h 1191"/>
                <a:gd name="T50" fmla="*/ 482 w 1105"/>
                <a:gd name="T51" fmla="*/ 283 h 1191"/>
                <a:gd name="T52" fmla="*/ 538 w 1105"/>
                <a:gd name="T53" fmla="*/ 255 h 1191"/>
                <a:gd name="T54" fmla="*/ 510 w 1105"/>
                <a:gd name="T55" fmla="*/ 198 h 1191"/>
                <a:gd name="T56" fmla="*/ 397 w 1105"/>
                <a:gd name="T57" fmla="*/ 170 h 1191"/>
                <a:gd name="T58" fmla="*/ 397 w 1105"/>
                <a:gd name="T59" fmla="*/ 142 h 1191"/>
                <a:gd name="T60" fmla="*/ 312 w 1105"/>
                <a:gd name="T61" fmla="*/ 57 h 1191"/>
                <a:gd name="T62" fmla="*/ 397 w 1105"/>
                <a:gd name="T63" fmla="*/ 0 h 1191"/>
                <a:gd name="T64" fmla="*/ 510 w 1105"/>
                <a:gd name="T65" fmla="*/ 113 h 1191"/>
                <a:gd name="T66" fmla="*/ 595 w 1105"/>
                <a:gd name="T67" fmla="*/ 85 h 1191"/>
                <a:gd name="T68" fmla="*/ 623 w 1105"/>
                <a:gd name="T69" fmla="*/ 198 h 1191"/>
                <a:gd name="T70" fmla="*/ 708 w 1105"/>
                <a:gd name="T71" fmla="*/ 255 h 1191"/>
                <a:gd name="T72" fmla="*/ 737 w 1105"/>
                <a:gd name="T73" fmla="*/ 142 h 1191"/>
                <a:gd name="T74" fmla="*/ 1049 w 1105"/>
                <a:gd name="T75" fmla="*/ 312 h 1191"/>
                <a:gd name="T76" fmla="*/ 1105 w 1105"/>
                <a:gd name="T77" fmla="*/ 312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105" h="1191">
                  <a:moveTo>
                    <a:pt x="1105" y="312"/>
                  </a:moveTo>
                  <a:lnTo>
                    <a:pt x="1105" y="368"/>
                  </a:lnTo>
                  <a:lnTo>
                    <a:pt x="935" y="453"/>
                  </a:lnTo>
                  <a:lnTo>
                    <a:pt x="879" y="567"/>
                  </a:lnTo>
                  <a:lnTo>
                    <a:pt x="765" y="567"/>
                  </a:lnTo>
                  <a:lnTo>
                    <a:pt x="708" y="624"/>
                  </a:lnTo>
                  <a:lnTo>
                    <a:pt x="737" y="680"/>
                  </a:lnTo>
                  <a:lnTo>
                    <a:pt x="708" y="907"/>
                  </a:lnTo>
                  <a:lnTo>
                    <a:pt x="567" y="907"/>
                  </a:lnTo>
                  <a:lnTo>
                    <a:pt x="510" y="1134"/>
                  </a:lnTo>
                  <a:lnTo>
                    <a:pt x="453" y="1077"/>
                  </a:lnTo>
                  <a:lnTo>
                    <a:pt x="425" y="1191"/>
                  </a:lnTo>
                  <a:lnTo>
                    <a:pt x="340" y="1134"/>
                  </a:lnTo>
                  <a:lnTo>
                    <a:pt x="283" y="1162"/>
                  </a:lnTo>
                  <a:lnTo>
                    <a:pt x="227" y="1106"/>
                  </a:lnTo>
                  <a:lnTo>
                    <a:pt x="198" y="964"/>
                  </a:lnTo>
                  <a:lnTo>
                    <a:pt x="141" y="964"/>
                  </a:lnTo>
                  <a:lnTo>
                    <a:pt x="170" y="879"/>
                  </a:lnTo>
                  <a:lnTo>
                    <a:pt x="0" y="794"/>
                  </a:lnTo>
                  <a:lnTo>
                    <a:pt x="170" y="567"/>
                  </a:lnTo>
                  <a:lnTo>
                    <a:pt x="255" y="312"/>
                  </a:lnTo>
                  <a:lnTo>
                    <a:pt x="227" y="255"/>
                  </a:lnTo>
                  <a:lnTo>
                    <a:pt x="255" y="198"/>
                  </a:lnTo>
                  <a:lnTo>
                    <a:pt x="312" y="198"/>
                  </a:lnTo>
                  <a:lnTo>
                    <a:pt x="312" y="227"/>
                  </a:lnTo>
                  <a:lnTo>
                    <a:pt x="482" y="283"/>
                  </a:lnTo>
                  <a:lnTo>
                    <a:pt x="538" y="255"/>
                  </a:lnTo>
                  <a:lnTo>
                    <a:pt x="510" y="198"/>
                  </a:lnTo>
                  <a:lnTo>
                    <a:pt x="397" y="170"/>
                  </a:lnTo>
                  <a:lnTo>
                    <a:pt x="397" y="142"/>
                  </a:lnTo>
                  <a:lnTo>
                    <a:pt x="312" y="57"/>
                  </a:lnTo>
                  <a:lnTo>
                    <a:pt x="397" y="0"/>
                  </a:lnTo>
                  <a:lnTo>
                    <a:pt x="510" y="113"/>
                  </a:lnTo>
                  <a:lnTo>
                    <a:pt x="595" y="85"/>
                  </a:lnTo>
                  <a:lnTo>
                    <a:pt x="623" y="198"/>
                  </a:lnTo>
                  <a:lnTo>
                    <a:pt x="708" y="255"/>
                  </a:lnTo>
                  <a:lnTo>
                    <a:pt x="737" y="142"/>
                  </a:lnTo>
                  <a:lnTo>
                    <a:pt x="1049" y="312"/>
                  </a:lnTo>
                  <a:lnTo>
                    <a:pt x="1105" y="312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73" name="Freeform 733"/>
            <p:cNvSpPr>
              <a:spLocks/>
            </p:cNvSpPr>
            <p:nvPr/>
          </p:nvSpPr>
          <p:spPr bwMode="auto">
            <a:xfrm>
              <a:off x="1197" y="1351"/>
              <a:ext cx="1729" cy="1418"/>
            </a:xfrm>
            <a:custGeom>
              <a:avLst/>
              <a:gdLst>
                <a:gd name="T0" fmla="*/ 85 w 1729"/>
                <a:gd name="T1" fmla="*/ 794 h 1418"/>
                <a:gd name="T2" fmla="*/ 198 w 1729"/>
                <a:gd name="T3" fmla="*/ 879 h 1418"/>
                <a:gd name="T4" fmla="*/ 312 w 1729"/>
                <a:gd name="T5" fmla="*/ 936 h 1418"/>
                <a:gd name="T6" fmla="*/ 369 w 1729"/>
                <a:gd name="T7" fmla="*/ 1021 h 1418"/>
                <a:gd name="T8" fmla="*/ 539 w 1729"/>
                <a:gd name="T9" fmla="*/ 1049 h 1418"/>
                <a:gd name="T10" fmla="*/ 595 w 1729"/>
                <a:gd name="T11" fmla="*/ 1163 h 1418"/>
                <a:gd name="T12" fmla="*/ 737 w 1729"/>
                <a:gd name="T13" fmla="*/ 1191 h 1418"/>
                <a:gd name="T14" fmla="*/ 794 w 1729"/>
                <a:gd name="T15" fmla="*/ 1248 h 1418"/>
                <a:gd name="T16" fmla="*/ 879 w 1729"/>
                <a:gd name="T17" fmla="*/ 1390 h 1418"/>
                <a:gd name="T18" fmla="*/ 1021 w 1729"/>
                <a:gd name="T19" fmla="*/ 1304 h 1418"/>
                <a:gd name="T20" fmla="*/ 1134 w 1729"/>
                <a:gd name="T21" fmla="*/ 1418 h 1418"/>
                <a:gd name="T22" fmla="*/ 1247 w 1729"/>
                <a:gd name="T23" fmla="*/ 1304 h 1418"/>
                <a:gd name="T24" fmla="*/ 1332 w 1729"/>
                <a:gd name="T25" fmla="*/ 1361 h 1418"/>
                <a:gd name="T26" fmla="*/ 1389 w 1729"/>
                <a:gd name="T27" fmla="*/ 1418 h 1418"/>
                <a:gd name="T28" fmla="*/ 1389 w 1729"/>
                <a:gd name="T29" fmla="*/ 1248 h 1418"/>
                <a:gd name="T30" fmla="*/ 1361 w 1729"/>
                <a:gd name="T31" fmla="*/ 1163 h 1418"/>
                <a:gd name="T32" fmla="*/ 1361 w 1729"/>
                <a:gd name="T33" fmla="*/ 851 h 1418"/>
                <a:gd name="T34" fmla="*/ 1418 w 1729"/>
                <a:gd name="T35" fmla="*/ 539 h 1418"/>
                <a:gd name="T36" fmla="*/ 1503 w 1729"/>
                <a:gd name="T37" fmla="*/ 482 h 1418"/>
                <a:gd name="T38" fmla="*/ 1673 w 1729"/>
                <a:gd name="T39" fmla="*/ 567 h 1418"/>
                <a:gd name="T40" fmla="*/ 1701 w 1729"/>
                <a:gd name="T41" fmla="*/ 482 h 1418"/>
                <a:gd name="T42" fmla="*/ 1588 w 1729"/>
                <a:gd name="T43" fmla="*/ 426 h 1418"/>
                <a:gd name="T44" fmla="*/ 1588 w 1729"/>
                <a:gd name="T45" fmla="*/ 284 h 1418"/>
                <a:gd name="T46" fmla="*/ 1219 w 1729"/>
                <a:gd name="T47" fmla="*/ 0 h 1418"/>
                <a:gd name="T48" fmla="*/ 1106 w 1729"/>
                <a:gd name="T49" fmla="*/ 199 h 1418"/>
                <a:gd name="T50" fmla="*/ 1191 w 1729"/>
                <a:gd name="T51" fmla="*/ 312 h 1418"/>
                <a:gd name="T52" fmla="*/ 1049 w 1729"/>
                <a:gd name="T53" fmla="*/ 341 h 1418"/>
                <a:gd name="T54" fmla="*/ 851 w 1729"/>
                <a:gd name="T55" fmla="*/ 426 h 1418"/>
                <a:gd name="T56" fmla="*/ 765 w 1729"/>
                <a:gd name="T57" fmla="*/ 369 h 1418"/>
                <a:gd name="T58" fmla="*/ 652 w 1729"/>
                <a:gd name="T59" fmla="*/ 511 h 1418"/>
                <a:gd name="T60" fmla="*/ 454 w 1729"/>
                <a:gd name="T61" fmla="*/ 454 h 1418"/>
                <a:gd name="T62" fmla="*/ 369 w 1729"/>
                <a:gd name="T63" fmla="*/ 369 h 1418"/>
                <a:gd name="T64" fmla="*/ 284 w 1729"/>
                <a:gd name="T65" fmla="*/ 397 h 1418"/>
                <a:gd name="T66" fmla="*/ 0 w 1729"/>
                <a:gd name="T67" fmla="*/ 426 h 1418"/>
                <a:gd name="T68" fmla="*/ 85 w 1729"/>
                <a:gd name="T69" fmla="*/ 596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729" h="1418">
                  <a:moveTo>
                    <a:pt x="28" y="709"/>
                  </a:moveTo>
                  <a:lnTo>
                    <a:pt x="85" y="794"/>
                  </a:lnTo>
                  <a:lnTo>
                    <a:pt x="170" y="823"/>
                  </a:lnTo>
                  <a:lnTo>
                    <a:pt x="198" y="879"/>
                  </a:lnTo>
                  <a:lnTo>
                    <a:pt x="255" y="851"/>
                  </a:lnTo>
                  <a:lnTo>
                    <a:pt x="312" y="936"/>
                  </a:lnTo>
                  <a:lnTo>
                    <a:pt x="369" y="936"/>
                  </a:lnTo>
                  <a:lnTo>
                    <a:pt x="369" y="1021"/>
                  </a:lnTo>
                  <a:lnTo>
                    <a:pt x="397" y="1078"/>
                  </a:lnTo>
                  <a:lnTo>
                    <a:pt x="539" y="1049"/>
                  </a:lnTo>
                  <a:lnTo>
                    <a:pt x="510" y="1163"/>
                  </a:lnTo>
                  <a:lnTo>
                    <a:pt x="595" y="1163"/>
                  </a:lnTo>
                  <a:lnTo>
                    <a:pt x="624" y="1191"/>
                  </a:lnTo>
                  <a:lnTo>
                    <a:pt x="737" y="1191"/>
                  </a:lnTo>
                  <a:lnTo>
                    <a:pt x="765" y="1248"/>
                  </a:lnTo>
                  <a:lnTo>
                    <a:pt x="794" y="1248"/>
                  </a:lnTo>
                  <a:lnTo>
                    <a:pt x="822" y="1390"/>
                  </a:lnTo>
                  <a:lnTo>
                    <a:pt x="879" y="1390"/>
                  </a:lnTo>
                  <a:lnTo>
                    <a:pt x="936" y="1304"/>
                  </a:lnTo>
                  <a:lnTo>
                    <a:pt x="1021" y="1304"/>
                  </a:lnTo>
                  <a:lnTo>
                    <a:pt x="1049" y="1418"/>
                  </a:lnTo>
                  <a:lnTo>
                    <a:pt x="1134" y="1418"/>
                  </a:lnTo>
                  <a:lnTo>
                    <a:pt x="1162" y="1304"/>
                  </a:lnTo>
                  <a:lnTo>
                    <a:pt x="1247" y="1304"/>
                  </a:lnTo>
                  <a:lnTo>
                    <a:pt x="1247" y="1333"/>
                  </a:lnTo>
                  <a:lnTo>
                    <a:pt x="1332" y="1361"/>
                  </a:lnTo>
                  <a:lnTo>
                    <a:pt x="1332" y="1418"/>
                  </a:lnTo>
                  <a:lnTo>
                    <a:pt x="1389" y="1418"/>
                  </a:lnTo>
                  <a:lnTo>
                    <a:pt x="1418" y="1390"/>
                  </a:lnTo>
                  <a:lnTo>
                    <a:pt x="1389" y="1248"/>
                  </a:lnTo>
                  <a:lnTo>
                    <a:pt x="1332" y="1248"/>
                  </a:lnTo>
                  <a:lnTo>
                    <a:pt x="1361" y="1163"/>
                  </a:lnTo>
                  <a:lnTo>
                    <a:pt x="1191" y="1078"/>
                  </a:lnTo>
                  <a:lnTo>
                    <a:pt x="1361" y="851"/>
                  </a:lnTo>
                  <a:lnTo>
                    <a:pt x="1446" y="596"/>
                  </a:lnTo>
                  <a:lnTo>
                    <a:pt x="1418" y="539"/>
                  </a:lnTo>
                  <a:lnTo>
                    <a:pt x="1446" y="482"/>
                  </a:lnTo>
                  <a:lnTo>
                    <a:pt x="1503" y="482"/>
                  </a:lnTo>
                  <a:lnTo>
                    <a:pt x="1503" y="511"/>
                  </a:lnTo>
                  <a:lnTo>
                    <a:pt x="1673" y="567"/>
                  </a:lnTo>
                  <a:lnTo>
                    <a:pt x="1729" y="539"/>
                  </a:lnTo>
                  <a:lnTo>
                    <a:pt x="1701" y="482"/>
                  </a:lnTo>
                  <a:lnTo>
                    <a:pt x="1588" y="454"/>
                  </a:lnTo>
                  <a:lnTo>
                    <a:pt x="1588" y="426"/>
                  </a:lnTo>
                  <a:lnTo>
                    <a:pt x="1503" y="341"/>
                  </a:lnTo>
                  <a:lnTo>
                    <a:pt x="1588" y="284"/>
                  </a:lnTo>
                  <a:lnTo>
                    <a:pt x="1418" y="142"/>
                  </a:lnTo>
                  <a:lnTo>
                    <a:pt x="1219" y="0"/>
                  </a:lnTo>
                  <a:lnTo>
                    <a:pt x="1191" y="114"/>
                  </a:lnTo>
                  <a:lnTo>
                    <a:pt x="1106" y="199"/>
                  </a:lnTo>
                  <a:lnTo>
                    <a:pt x="1247" y="284"/>
                  </a:lnTo>
                  <a:lnTo>
                    <a:pt x="1191" y="312"/>
                  </a:lnTo>
                  <a:lnTo>
                    <a:pt x="1106" y="284"/>
                  </a:lnTo>
                  <a:lnTo>
                    <a:pt x="1049" y="341"/>
                  </a:lnTo>
                  <a:lnTo>
                    <a:pt x="964" y="312"/>
                  </a:lnTo>
                  <a:lnTo>
                    <a:pt x="851" y="426"/>
                  </a:lnTo>
                  <a:lnTo>
                    <a:pt x="822" y="341"/>
                  </a:lnTo>
                  <a:lnTo>
                    <a:pt x="765" y="369"/>
                  </a:lnTo>
                  <a:lnTo>
                    <a:pt x="737" y="426"/>
                  </a:lnTo>
                  <a:lnTo>
                    <a:pt x="652" y="511"/>
                  </a:lnTo>
                  <a:lnTo>
                    <a:pt x="482" y="426"/>
                  </a:lnTo>
                  <a:lnTo>
                    <a:pt x="454" y="454"/>
                  </a:lnTo>
                  <a:lnTo>
                    <a:pt x="397" y="426"/>
                  </a:lnTo>
                  <a:lnTo>
                    <a:pt x="369" y="369"/>
                  </a:lnTo>
                  <a:lnTo>
                    <a:pt x="312" y="369"/>
                  </a:lnTo>
                  <a:lnTo>
                    <a:pt x="284" y="397"/>
                  </a:lnTo>
                  <a:lnTo>
                    <a:pt x="113" y="369"/>
                  </a:lnTo>
                  <a:lnTo>
                    <a:pt x="0" y="426"/>
                  </a:lnTo>
                  <a:lnTo>
                    <a:pt x="0" y="539"/>
                  </a:lnTo>
                  <a:lnTo>
                    <a:pt x="85" y="596"/>
                  </a:lnTo>
                  <a:lnTo>
                    <a:pt x="28" y="709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74" name="Freeform 734"/>
            <p:cNvSpPr>
              <a:spLocks/>
            </p:cNvSpPr>
            <p:nvPr/>
          </p:nvSpPr>
          <p:spPr bwMode="auto">
            <a:xfrm>
              <a:off x="1310" y="246"/>
              <a:ext cx="1361" cy="1616"/>
            </a:xfrm>
            <a:custGeom>
              <a:avLst/>
              <a:gdLst>
                <a:gd name="T0" fmla="*/ 0 w 1361"/>
                <a:gd name="T1" fmla="*/ 1474 h 1616"/>
                <a:gd name="T2" fmla="*/ 171 w 1361"/>
                <a:gd name="T3" fmla="*/ 1502 h 1616"/>
                <a:gd name="T4" fmla="*/ 199 w 1361"/>
                <a:gd name="T5" fmla="*/ 1474 h 1616"/>
                <a:gd name="T6" fmla="*/ 256 w 1361"/>
                <a:gd name="T7" fmla="*/ 1474 h 1616"/>
                <a:gd name="T8" fmla="*/ 284 w 1361"/>
                <a:gd name="T9" fmla="*/ 1531 h 1616"/>
                <a:gd name="T10" fmla="*/ 341 w 1361"/>
                <a:gd name="T11" fmla="*/ 1559 h 1616"/>
                <a:gd name="T12" fmla="*/ 369 w 1361"/>
                <a:gd name="T13" fmla="*/ 1531 h 1616"/>
                <a:gd name="T14" fmla="*/ 539 w 1361"/>
                <a:gd name="T15" fmla="*/ 1616 h 1616"/>
                <a:gd name="T16" fmla="*/ 624 w 1361"/>
                <a:gd name="T17" fmla="*/ 1531 h 1616"/>
                <a:gd name="T18" fmla="*/ 652 w 1361"/>
                <a:gd name="T19" fmla="*/ 1474 h 1616"/>
                <a:gd name="T20" fmla="*/ 709 w 1361"/>
                <a:gd name="T21" fmla="*/ 1446 h 1616"/>
                <a:gd name="T22" fmla="*/ 738 w 1361"/>
                <a:gd name="T23" fmla="*/ 1531 h 1616"/>
                <a:gd name="T24" fmla="*/ 851 w 1361"/>
                <a:gd name="T25" fmla="*/ 1417 h 1616"/>
                <a:gd name="T26" fmla="*/ 936 w 1361"/>
                <a:gd name="T27" fmla="*/ 1446 h 1616"/>
                <a:gd name="T28" fmla="*/ 993 w 1361"/>
                <a:gd name="T29" fmla="*/ 1389 h 1616"/>
                <a:gd name="T30" fmla="*/ 1078 w 1361"/>
                <a:gd name="T31" fmla="*/ 1417 h 1616"/>
                <a:gd name="T32" fmla="*/ 1134 w 1361"/>
                <a:gd name="T33" fmla="*/ 1389 h 1616"/>
                <a:gd name="T34" fmla="*/ 993 w 1361"/>
                <a:gd name="T35" fmla="*/ 1304 h 1616"/>
                <a:gd name="T36" fmla="*/ 1078 w 1361"/>
                <a:gd name="T37" fmla="*/ 1219 h 1616"/>
                <a:gd name="T38" fmla="*/ 1106 w 1361"/>
                <a:gd name="T39" fmla="*/ 1105 h 1616"/>
                <a:gd name="T40" fmla="*/ 1021 w 1361"/>
                <a:gd name="T41" fmla="*/ 1049 h 1616"/>
                <a:gd name="T42" fmla="*/ 908 w 1361"/>
                <a:gd name="T43" fmla="*/ 708 h 1616"/>
                <a:gd name="T44" fmla="*/ 1219 w 1361"/>
                <a:gd name="T45" fmla="*/ 340 h 1616"/>
                <a:gd name="T46" fmla="*/ 1191 w 1361"/>
                <a:gd name="T47" fmla="*/ 198 h 1616"/>
                <a:gd name="T48" fmla="*/ 1361 w 1361"/>
                <a:gd name="T49" fmla="*/ 56 h 1616"/>
                <a:gd name="T50" fmla="*/ 1219 w 1361"/>
                <a:gd name="T51" fmla="*/ 0 h 1616"/>
                <a:gd name="T52" fmla="*/ 1021 w 1361"/>
                <a:gd name="T53" fmla="*/ 28 h 1616"/>
                <a:gd name="T54" fmla="*/ 936 w 1361"/>
                <a:gd name="T55" fmla="*/ 0 h 1616"/>
                <a:gd name="T56" fmla="*/ 908 w 1361"/>
                <a:gd name="T57" fmla="*/ 85 h 1616"/>
                <a:gd name="T58" fmla="*/ 823 w 1361"/>
                <a:gd name="T59" fmla="*/ 170 h 1616"/>
                <a:gd name="T60" fmla="*/ 709 w 1361"/>
                <a:gd name="T61" fmla="*/ 85 h 1616"/>
                <a:gd name="T62" fmla="*/ 511 w 1361"/>
                <a:gd name="T63" fmla="*/ 170 h 1616"/>
                <a:gd name="T64" fmla="*/ 482 w 1361"/>
                <a:gd name="T65" fmla="*/ 227 h 1616"/>
                <a:gd name="T66" fmla="*/ 227 w 1361"/>
                <a:gd name="T67" fmla="*/ 425 h 1616"/>
                <a:gd name="T68" fmla="*/ 199 w 1361"/>
                <a:gd name="T69" fmla="*/ 595 h 1616"/>
                <a:gd name="T70" fmla="*/ 227 w 1361"/>
                <a:gd name="T71" fmla="*/ 680 h 1616"/>
                <a:gd name="T72" fmla="*/ 171 w 1361"/>
                <a:gd name="T73" fmla="*/ 822 h 1616"/>
                <a:gd name="T74" fmla="*/ 114 w 1361"/>
                <a:gd name="T75" fmla="*/ 879 h 1616"/>
                <a:gd name="T76" fmla="*/ 57 w 1361"/>
                <a:gd name="T77" fmla="*/ 1049 h 1616"/>
                <a:gd name="T78" fmla="*/ 85 w 1361"/>
                <a:gd name="T79" fmla="*/ 1134 h 1616"/>
                <a:gd name="T80" fmla="*/ 0 w 1361"/>
                <a:gd name="T81" fmla="*/ 1247 h 1616"/>
                <a:gd name="T82" fmla="*/ 0 w 1361"/>
                <a:gd name="T83" fmla="*/ 1474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361" h="1616">
                  <a:moveTo>
                    <a:pt x="0" y="1474"/>
                  </a:moveTo>
                  <a:lnTo>
                    <a:pt x="171" y="1502"/>
                  </a:lnTo>
                  <a:lnTo>
                    <a:pt x="199" y="1474"/>
                  </a:lnTo>
                  <a:lnTo>
                    <a:pt x="256" y="1474"/>
                  </a:lnTo>
                  <a:lnTo>
                    <a:pt x="284" y="1531"/>
                  </a:lnTo>
                  <a:lnTo>
                    <a:pt x="341" y="1559"/>
                  </a:lnTo>
                  <a:lnTo>
                    <a:pt x="369" y="1531"/>
                  </a:lnTo>
                  <a:lnTo>
                    <a:pt x="539" y="1616"/>
                  </a:lnTo>
                  <a:lnTo>
                    <a:pt x="624" y="1531"/>
                  </a:lnTo>
                  <a:lnTo>
                    <a:pt x="652" y="1474"/>
                  </a:lnTo>
                  <a:lnTo>
                    <a:pt x="709" y="1446"/>
                  </a:lnTo>
                  <a:lnTo>
                    <a:pt x="738" y="1531"/>
                  </a:lnTo>
                  <a:lnTo>
                    <a:pt x="851" y="1417"/>
                  </a:lnTo>
                  <a:lnTo>
                    <a:pt x="936" y="1446"/>
                  </a:lnTo>
                  <a:lnTo>
                    <a:pt x="993" y="1389"/>
                  </a:lnTo>
                  <a:lnTo>
                    <a:pt x="1078" y="1417"/>
                  </a:lnTo>
                  <a:lnTo>
                    <a:pt x="1134" y="1389"/>
                  </a:lnTo>
                  <a:lnTo>
                    <a:pt x="993" y="1304"/>
                  </a:lnTo>
                  <a:lnTo>
                    <a:pt x="1078" y="1219"/>
                  </a:lnTo>
                  <a:lnTo>
                    <a:pt x="1106" y="1105"/>
                  </a:lnTo>
                  <a:lnTo>
                    <a:pt x="1021" y="1049"/>
                  </a:lnTo>
                  <a:lnTo>
                    <a:pt x="908" y="708"/>
                  </a:lnTo>
                  <a:lnTo>
                    <a:pt x="1219" y="340"/>
                  </a:lnTo>
                  <a:lnTo>
                    <a:pt x="1191" y="198"/>
                  </a:lnTo>
                  <a:lnTo>
                    <a:pt x="1361" y="56"/>
                  </a:lnTo>
                  <a:lnTo>
                    <a:pt x="1219" y="0"/>
                  </a:lnTo>
                  <a:lnTo>
                    <a:pt x="1021" y="28"/>
                  </a:lnTo>
                  <a:lnTo>
                    <a:pt x="936" y="0"/>
                  </a:lnTo>
                  <a:lnTo>
                    <a:pt x="908" y="85"/>
                  </a:lnTo>
                  <a:lnTo>
                    <a:pt x="823" y="170"/>
                  </a:lnTo>
                  <a:lnTo>
                    <a:pt x="709" y="85"/>
                  </a:lnTo>
                  <a:lnTo>
                    <a:pt x="511" y="170"/>
                  </a:lnTo>
                  <a:lnTo>
                    <a:pt x="482" y="227"/>
                  </a:lnTo>
                  <a:lnTo>
                    <a:pt x="227" y="425"/>
                  </a:lnTo>
                  <a:lnTo>
                    <a:pt x="199" y="595"/>
                  </a:lnTo>
                  <a:lnTo>
                    <a:pt x="227" y="680"/>
                  </a:lnTo>
                  <a:lnTo>
                    <a:pt x="171" y="822"/>
                  </a:lnTo>
                  <a:lnTo>
                    <a:pt x="114" y="879"/>
                  </a:lnTo>
                  <a:lnTo>
                    <a:pt x="57" y="1049"/>
                  </a:lnTo>
                  <a:lnTo>
                    <a:pt x="85" y="1134"/>
                  </a:lnTo>
                  <a:lnTo>
                    <a:pt x="0" y="1247"/>
                  </a:lnTo>
                  <a:lnTo>
                    <a:pt x="0" y="1474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34" name="グループ化 33"/>
          <p:cNvGrpSpPr/>
          <p:nvPr/>
        </p:nvGrpSpPr>
        <p:grpSpPr>
          <a:xfrm>
            <a:off x="1781404" y="817761"/>
            <a:ext cx="9097295" cy="6146502"/>
            <a:chOff x="1781404" y="817761"/>
            <a:chExt cx="9097295" cy="6146502"/>
          </a:xfrm>
        </p:grpSpPr>
        <p:sp>
          <p:nvSpPr>
            <p:cNvPr id="35" name="正方形/長方形 34"/>
            <p:cNvSpPr/>
            <p:nvPr/>
          </p:nvSpPr>
          <p:spPr>
            <a:xfrm>
              <a:off x="5761257" y="5310126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富山市</a:t>
              </a:r>
            </a:p>
          </p:txBody>
        </p:sp>
        <p:sp>
          <p:nvSpPr>
            <p:cNvPr id="36" name="正方形/長方形 35"/>
            <p:cNvSpPr/>
            <p:nvPr/>
          </p:nvSpPr>
          <p:spPr>
            <a:xfrm>
              <a:off x="2889250" y="3242107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高岡市</a:t>
              </a:r>
            </a:p>
          </p:txBody>
        </p:sp>
        <p:sp>
          <p:nvSpPr>
            <p:cNvPr id="37" name="正方形/長方形 36"/>
            <p:cNvSpPr/>
            <p:nvPr/>
          </p:nvSpPr>
          <p:spPr>
            <a:xfrm>
              <a:off x="9809382" y="2713217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黒部市</a:t>
              </a:r>
            </a:p>
          </p:txBody>
        </p:sp>
        <p:sp>
          <p:nvSpPr>
            <p:cNvPr id="38" name="正方形/長方形 37"/>
            <p:cNvSpPr/>
            <p:nvPr/>
          </p:nvSpPr>
          <p:spPr>
            <a:xfrm>
              <a:off x="4183282" y="3360738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射水市</a:t>
              </a:r>
            </a:p>
          </p:txBody>
        </p:sp>
        <p:sp>
          <p:nvSpPr>
            <p:cNvPr id="39" name="正方形/長方形 38"/>
            <p:cNvSpPr/>
            <p:nvPr/>
          </p:nvSpPr>
          <p:spPr>
            <a:xfrm>
              <a:off x="10136188" y="1049338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朝日町</a:t>
              </a:r>
            </a:p>
          </p:txBody>
        </p:sp>
        <p:sp>
          <p:nvSpPr>
            <p:cNvPr id="40" name="正方形/長方形 39"/>
            <p:cNvSpPr/>
            <p:nvPr/>
          </p:nvSpPr>
          <p:spPr>
            <a:xfrm>
              <a:off x="8303075" y="817761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入善町</a:t>
              </a:r>
            </a:p>
          </p:txBody>
        </p:sp>
        <p:sp>
          <p:nvSpPr>
            <p:cNvPr id="41" name="正方形/長方形 40"/>
            <p:cNvSpPr/>
            <p:nvPr/>
          </p:nvSpPr>
          <p:spPr>
            <a:xfrm>
              <a:off x="8775919" y="5260294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立山町</a:t>
              </a:r>
            </a:p>
          </p:txBody>
        </p:sp>
        <p:sp>
          <p:nvSpPr>
            <p:cNvPr id="42" name="正方形/長方形 41"/>
            <p:cNvSpPr/>
            <p:nvPr/>
          </p:nvSpPr>
          <p:spPr>
            <a:xfrm>
              <a:off x="8190132" y="4215875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上市町</a:t>
              </a:r>
            </a:p>
          </p:txBody>
        </p:sp>
        <p:sp>
          <p:nvSpPr>
            <p:cNvPr id="43" name="正方形/長方形 42"/>
            <p:cNvSpPr/>
            <p:nvPr/>
          </p:nvSpPr>
          <p:spPr>
            <a:xfrm>
              <a:off x="2457792" y="6656486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南砺市</a:t>
              </a:r>
            </a:p>
          </p:txBody>
        </p:sp>
        <p:sp>
          <p:nvSpPr>
            <p:cNvPr id="44" name="正方形/長方形 43"/>
            <p:cNvSpPr/>
            <p:nvPr/>
          </p:nvSpPr>
          <p:spPr>
            <a:xfrm>
              <a:off x="6149747" y="3576516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舟橋村</a:t>
              </a:r>
            </a:p>
          </p:txBody>
        </p:sp>
        <p:sp>
          <p:nvSpPr>
            <p:cNvPr id="45" name="正方形/長方形 44"/>
            <p:cNvSpPr/>
            <p:nvPr/>
          </p:nvSpPr>
          <p:spPr>
            <a:xfrm>
              <a:off x="1781404" y="4203818"/>
              <a:ext cx="928459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小矢部市</a:t>
              </a:r>
            </a:p>
          </p:txBody>
        </p:sp>
        <p:sp>
          <p:nvSpPr>
            <p:cNvPr id="46" name="正方形/長方形 45"/>
            <p:cNvSpPr/>
            <p:nvPr/>
          </p:nvSpPr>
          <p:spPr>
            <a:xfrm>
              <a:off x="3264387" y="4708624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砺波市</a:t>
              </a:r>
            </a:p>
          </p:txBody>
        </p:sp>
        <p:sp>
          <p:nvSpPr>
            <p:cNvPr id="47" name="正方形/長方形 46"/>
            <p:cNvSpPr/>
            <p:nvPr/>
          </p:nvSpPr>
          <p:spPr>
            <a:xfrm>
              <a:off x="7167563" y="3007305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滑川市</a:t>
              </a:r>
            </a:p>
          </p:txBody>
        </p:sp>
        <p:sp>
          <p:nvSpPr>
            <p:cNvPr id="48" name="正方形/長方形 47"/>
            <p:cNvSpPr/>
            <p:nvPr/>
          </p:nvSpPr>
          <p:spPr>
            <a:xfrm>
              <a:off x="2597589" y="1586530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氷見市</a:t>
              </a:r>
            </a:p>
          </p:txBody>
        </p:sp>
        <p:sp>
          <p:nvSpPr>
            <p:cNvPr id="49" name="正方形/長方形 48"/>
            <p:cNvSpPr/>
            <p:nvPr/>
          </p:nvSpPr>
          <p:spPr>
            <a:xfrm>
              <a:off x="8335963" y="2853416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魚津市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1225550" y="209550"/>
            <a:ext cx="10350500" cy="9091613"/>
            <a:chOff x="1225550" y="209550"/>
            <a:chExt cx="10350500" cy="9091613"/>
          </a:xfrm>
        </p:grpSpPr>
        <p:grpSp>
          <p:nvGrpSpPr>
            <p:cNvPr id="10975" name="Group 735"/>
            <p:cNvGrpSpPr>
              <a:grpSpLocks/>
            </p:cNvGrpSpPr>
            <p:nvPr/>
          </p:nvGrpSpPr>
          <p:grpSpPr bwMode="auto">
            <a:xfrm>
              <a:off x="1225550" y="209550"/>
              <a:ext cx="10350500" cy="9091613"/>
              <a:chOff x="772" y="132"/>
              <a:chExt cx="6520" cy="5727"/>
            </a:xfrm>
          </p:grpSpPr>
          <p:sp>
            <p:nvSpPr>
              <p:cNvPr id="10947" name="Freeform 707"/>
              <p:cNvSpPr>
                <a:spLocks/>
              </p:cNvSpPr>
              <p:nvPr/>
            </p:nvSpPr>
            <p:spPr bwMode="auto">
              <a:xfrm>
                <a:off x="2473" y="1861"/>
                <a:ext cx="4480" cy="3233"/>
              </a:xfrm>
              <a:custGeom>
                <a:avLst/>
                <a:gdLst>
                  <a:gd name="T0" fmla="*/ 1020 w 4479"/>
                  <a:gd name="T1" fmla="*/ 141 h 3232"/>
                  <a:gd name="T2" fmla="*/ 794 w 4479"/>
                  <a:gd name="T3" fmla="*/ 340 h 3232"/>
                  <a:gd name="T4" fmla="*/ 623 w 4479"/>
                  <a:gd name="T5" fmla="*/ 397 h 3232"/>
                  <a:gd name="T6" fmla="*/ 623 w 4479"/>
                  <a:gd name="T7" fmla="*/ 680 h 3232"/>
                  <a:gd name="T8" fmla="*/ 425 w 4479"/>
                  <a:gd name="T9" fmla="*/ 907 h 3232"/>
                  <a:gd name="T10" fmla="*/ 340 w 4479"/>
                  <a:gd name="T11" fmla="*/ 964 h 3232"/>
                  <a:gd name="T12" fmla="*/ 198 w 4479"/>
                  <a:gd name="T13" fmla="*/ 935 h 3232"/>
                  <a:gd name="T14" fmla="*/ 198 w 4479"/>
                  <a:gd name="T15" fmla="*/ 1190 h 3232"/>
                  <a:gd name="T16" fmla="*/ 85 w 4479"/>
                  <a:gd name="T17" fmla="*/ 1531 h 3232"/>
                  <a:gd name="T18" fmla="*/ 56 w 4479"/>
                  <a:gd name="T19" fmla="*/ 2069 h 3232"/>
                  <a:gd name="T20" fmla="*/ 56 w 4479"/>
                  <a:gd name="T21" fmla="*/ 2154 h 3232"/>
                  <a:gd name="T22" fmla="*/ 227 w 4479"/>
                  <a:gd name="T23" fmla="*/ 2183 h 3232"/>
                  <a:gd name="T24" fmla="*/ 283 w 4479"/>
                  <a:gd name="T25" fmla="*/ 2579 h 3232"/>
                  <a:gd name="T26" fmla="*/ 283 w 4479"/>
                  <a:gd name="T27" fmla="*/ 2806 h 3232"/>
                  <a:gd name="T28" fmla="*/ 255 w 4479"/>
                  <a:gd name="T29" fmla="*/ 3232 h 3232"/>
                  <a:gd name="T30" fmla="*/ 510 w 4479"/>
                  <a:gd name="T31" fmla="*/ 3118 h 3232"/>
                  <a:gd name="T32" fmla="*/ 680 w 4479"/>
                  <a:gd name="T33" fmla="*/ 2778 h 3232"/>
                  <a:gd name="T34" fmla="*/ 1105 w 4479"/>
                  <a:gd name="T35" fmla="*/ 2551 h 3232"/>
                  <a:gd name="T36" fmla="*/ 1247 w 4479"/>
                  <a:gd name="T37" fmla="*/ 2665 h 3232"/>
                  <a:gd name="T38" fmla="*/ 1531 w 4479"/>
                  <a:gd name="T39" fmla="*/ 2579 h 3232"/>
                  <a:gd name="T40" fmla="*/ 1757 w 4479"/>
                  <a:gd name="T41" fmla="*/ 2523 h 3232"/>
                  <a:gd name="T42" fmla="*/ 1899 w 4479"/>
                  <a:gd name="T43" fmla="*/ 2494 h 3232"/>
                  <a:gd name="T44" fmla="*/ 1814 w 4479"/>
                  <a:gd name="T45" fmla="*/ 2693 h 3232"/>
                  <a:gd name="T46" fmla="*/ 2211 w 4479"/>
                  <a:gd name="T47" fmla="*/ 2721 h 3232"/>
                  <a:gd name="T48" fmla="*/ 2381 w 4479"/>
                  <a:gd name="T49" fmla="*/ 2523 h 3232"/>
                  <a:gd name="T50" fmla="*/ 2835 w 4479"/>
                  <a:gd name="T51" fmla="*/ 2891 h 3232"/>
                  <a:gd name="T52" fmla="*/ 3147 w 4479"/>
                  <a:gd name="T53" fmla="*/ 2806 h 3232"/>
                  <a:gd name="T54" fmla="*/ 3373 w 4479"/>
                  <a:gd name="T55" fmla="*/ 3033 h 3232"/>
                  <a:gd name="T56" fmla="*/ 3827 w 4479"/>
                  <a:gd name="T57" fmla="*/ 2806 h 3232"/>
                  <a:gd name="T58" fmla="*/ 4082 w 4479"/>
                  <a:gd name="T59" fmla="*/ 2551 h 3232"/>
                  <a:gd name="T60" fmla="*/ 4110 w 4479"/>
                  <a:gd name="T61" fmla="*/ 2268 h 3232"/>
                  <a:gd name="T62" fmla="*/ 4252 w 4479"/>
                  <a:gd name="T63" fmla="*/ 2069 h 3232"/>
                  <a:gd name="T64" fmla="*/ 4479 w 4479"/>
                  <a:gd name="T65" fmla="*/ 1956 h 3232"/>
                  <a:gd name="T66" fmla="*/ 4224 w 4479"/>
                  <a:gd name="T67" fmla="*/ 1927 h 3232"/>
                  <a:gd name="T68" fmla="*/ 3685 w 4479"/>
                  <a:gd name="T69" fmla="*/ 1729 h 3232"/>
                  <a:gd name="T70" fmla="*/ 3147 w 4479"/>
                  <a:gd name="T71" fmla="*/ 1757 h 3232"/>
                  <a:gd name="T72" fmla="*/ 2976 w 4479"/>
                  <a:gd name="T73" fmla="*/ 1616 h 3232"/>
                  <a:gd name="T74" fmla="*/ 2693 w 4479"/>
                  <a:gd name="T75" fmla="*/ 1502 h 3232"/>
                  <a:gd name="T76" fmla="*/ 2211 w 4479"/>
                  <a:gd name="T77" fmla="*/ 1616 h 3232"/>
                  <a:gd name="T78" fmla="*/ 1899 w 4479"/>
                  <a:gd name="T79" fmla="*/ 1332 h 3232"/>
                  <a:gd name="T80" fmla="*/ 1672 w 4479"/>
                  <a:gd name="T81" fmla="*/ 623 h 3232"/>
                  <a:gd name="T82" fmla="*/ 1814 w 4479"/>
                  <a:gd name="T83" fmla="*/ 453 h 3232"/>
                  <a:gd name="T84" fmla="*/ 1984 w 4479"/>
                  <a:gd name="T85" fmla="*/ 425 h 3232"/>
                  <a:gd name="T86" fmla="*/ 2098 w 4479"/>
                  <a:gd name="T87" fmla="*/ 340 h 3232"/>
                  <a:gd name="T88" fmla="*/ 1899 w 4479"/>
                  <a:gd name="T89" fmla="*/ 56 h 3232"/>
                  <a:gd name="T90" fmla="*/ 1332 w 4479"/>
                  <a:gd name="T91" fmla="*/ 0 h 3232"/>
                  <a:gd name="T92" fmla="*/ 1020 w 4479"/>
                  <a:gd name="T93" fmla="*/ 85 h 32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479" h="3232">
                    <a:moveTo>
                      <a:pt x="1020" y="85"/>
                    </a:moveTo>
                    <a:lnTo>
                      <a:pt x="1020" y="141"/>
                    </a:lnTo>
                    <a:lnTo>
                      <a:pt x="850" y="226"/>
                    </a:lnTo>
                    <a:lnTo>
                      <a:pt x="794" y="340"/>
                    </a:lnTo>
                    <a:lnTo>
                      <a:pt x="680" y="340"/>
                    </a:lnTo>
                    <a:lnTo>
                      <a:pt x="623" y="397"/>
                    </a:lnTo>
                    <a:lnTo>
                      <a:pt x="652" y="453"/>
                    </a:lnTo>
                    <a:lnTo>
                      <a:pt x="623" y="680"/>
                    </a:lnTo>
                    <a:lnTo>
                      <a:pt x="482" y="680"/>
                    </a:lnTo>
                    <a:lnTo>
                      <a:pt x="425" y="907"/>
                    </a:lnTo>
                    <a:lnTo>
                      <a:pt x="368" y="850"/>
                    </a:lnTo>
                    <a:lnTo>
                      <a:pt x="340" y="964"/>
                    </a:lnTo>
                    <a:lnTo>
                      <a:pt x="255" y="907"/>
                    </a:lnTo>
                    <a:lnTo>
                      <a:pt x="198" y="935"/>
                    </a:lnTo>
                    <a:lnTo>
                      <a:pt x="283" y="1049"/>
                    </a:lnTo>
                    <a:lnTo>
                      <a:pt x="198" y="1190"/>
                    </a:lnTo>
                    <a:lnTo>
                      <a:pt x="170" y="1360"/>
                    </a:lnTo>
                    <a:lnTo>
                      <a:pt x="85" y="1531"/>
                    </a:lnTo>
                    <a:lnTo>
                      <a:pt x="85" y="1842"/>
                    </a:lnTo>
                    <a:lnTo>
                      <a:pt x="56" y="2069"/>
                    </a:lnTo>
                    <a:lnTo>
                      <a:pt x="0" y="2126"/>
                    </a:lnTo>
                    <a:lnTo>
                      <a:pt x="56" y="2154"/>
                    </a:lnTo>
                    <a:lnTo>
                      <a:pt x="142" y="2126"/>
                    </a:lnTo>
                    <a:lnTo>
                      <a:pt x="227" y="2183"/>
                    </a:lnTo>
                    <a:lnTo>
                      <a:pt x="198" y="2409"/>
                    </a:lnTo>
                    <a:lnTo>
                      <a:pt x="283" y="2579"/>
                    </a:lnTo>
                    <a:lnTo>
                      <a:pt x="198" y="2665"/>
                    </a:lnTo>
                    <a:lnTo>
                      <a:pt x="283" y="2806"/>
                    </a:lnTo>
                    <a:lnTo>
                      <a:pt x="170" y="3175"/>
                    </a:lnTo>
                    <a:lnTo>
                      <a:pt x="255" y="3232"/>
                    </a:lnTo>
                    <a:lnTo>
                      <a:pt x="340" y="3118"/>
                    </a:lnTo>
                    <a:lnTo>
                      <a:pt x="510" y="3118"/>
                    </a:lnTo>
                    <a:lnTo>
                      <a:pt x="425" y="2976"/>
                    </a:lnTo>
                    <a:lnTo>
                      <a:pt x="680" y="2778"/>
                    </a:lnTo>
                    <a:lnTo>
                      <a:pt x="907" y="2551"/>
                    </a:lnTo>
                    <a:lnTo>
                      <a:pt x="1105" y="2551"/>
                    </a:lnTo>
                    <a:lnTo>
                      <a:pt x="1190" y="2778"/>
                    </a:lnTo>
                    <a:lnTo>
                      <a:pt x="1247" y="2665"/>
                    </a:lnTo>
                    <a:lnTo>
                      <a:pt x="1474" y="2494"/>
                    </a:lnTo>
                    <a:lnTo>
                      <a:pt x="1531" y="2579"/>
                    </a:lnTo>
                    <a:lnTo>
                      <a:pt x="1672" y="2494"/>
                    </a:lnTo>
                    <a:lnTo>
                      <a:pt x="1757" y="2523"/>
                    </a:lnTo>
                    <a:lnTo>
                      <a:pt x="1814" y="2494"/>
                    </a:lnTo>
                    <a:lnTo>
                      <a:pt x="1899" y="2494"/>
                    </a:lnTo>
                    <a:lnTo>
                      <a:pt x="1899" y="2608"/>
                    </a:lnTo>
                    <a:lnTo>
                      <a:pt x="1814" y="2693"/>
                    </a:lnTo>
                    <a:lnTo>
                      <a:pt x="1871" y="2778"/>
                    </a:lnTo>
                    <a:lnTo>
                      <a:pt x="2211" y="2721"/>
                    </a:lnTo>
                    <a:lnTo>
                      <a:pt x="2183" y="2579"/>
                    </a:lnTo>
                    <a:lnTo>
                      <a:pt x="2381" y="2523"/>
                    </a:lnTo>
                    <a:lnTo>
                      <a:pt x="2409" y="2693"/>
                    </a:lnTo>
                    <a:lnTo>
                      <a:pt x="2835" y="2891"/>
                    </a:lnTo>
                    <a:lnTo>
                      <a:pt x="2948" y="2835"/>
                    </a:lnTo>
                    <a:lnTo>
                      <a:pt x="3147" y="2806"/>
                    </a:lnTo>
                    <a:lnTo>
                      <a:pt x="3147" y="2891"/>
                    </a:lnTo>
                    <a:lnTo>
                      <a:pt x="3373" y="3033"/>
                    </a:lnTo>
                    <a:lnTo>
                      <a:pt x="3714" y="3061"/>
                    </a:lnTo>
                    <a:lnTo>
                      <a:pt x="3827" y="2806"/>
                    </a:lnTo>
                    <a:lnTo>
                      <a:pt x="4025" y="2750"/>
                    </a:lnTo>
                    <a:lnTo>
                      <a:pt x="4082" y="2551"/>
                    </a:lnTo>
                    <a:lnTo>
                      <a:pt x="4139" y="2523"/>
                    </a:lnTo>
                    <a:lnTo>
                      <a:pt x="4110" y="2268"/>
                    </a:lnTo>
                    <a:lnTo>
                      <a:pt x="4224" y="2154"/>
                    </a:lnTo>
                    <a:lnTo>
                      <a:pt x="4252" y="2069"/>
                    </a:lnTo>
                    <a:lnTo>
                      <a:pt x="4394" y="2069"/>
                    </a:lnTo>
                    <a:lnTo>
                      <a:pt x="4479" y="1956"/>
                    </a:lnTo>
                    <a:lnTo>
                      <a:pt x="4366" y="1984"/>
                    </a:lnTo>
                    <a:lnTo>
                      <a:pt x="4224" y="1927"/>
                    </a:lnTo>
                    <a:lnTo>
                      <a:pt x="4110" y="2012"/>
                    </a:lnTo>
                    <a:lnTo>
                      <a:pt x="3685" y="1729"/>
                    </a:lnTo>
                    <a:lnTo>
                      <a:pt x="3317" y="1814"/>
                    </a:lnTo>
                    <a:lnTo>
                      <a:pt x="3147" y="1757"/>
                    </a:lnTo>
                    <a:lnTo>
                      <a:pt x="3118" y="1701"/>
                    </a:lnTo>
                    <a:lnTo>
                      <a:pt x="2976" y="1616"/>
                    </a:lnTo>
                    <a:lnTo>
                      <a:pt x="2920" y="1644"/>
                    </a:lnTo>
                    <a:lnTo>
                      <a:pt x="2693" y="1502"/>
                    </a:lnTo>
                    <a:lnTo>
                      <a:pt x="2523" y="1502"/>
                    </a:lnTo>
                    <a:lnTo>
                      <a:pt x="2211" y="1616"/>
                    </a:lnTo>
                    <a:lnTo>
                      <a:pt x="1956" y="1531"/>
                    </a:lnTo>
                    <a:lnTo>
                      <a:pt x="1899" y="1332"/>
                    </a:lnTo>
                    <a:lnTo>
                      <a:pt x="1729" y="1077"/>
                    </a:lnTo>
                    <a:lnTo>
                      <a:pt x="1672" y="623"/>
                    </a:lnTo>
                    <a:lnTo>
                      <a:pt x="1786" y="538"/>
                    </a:lnTo>
                    <a:lnTo>
                      <a:pt x="1814" y="453"/>
                    </a:lnTo>
                    <a:lnTo>
                      <a:pt x="1928" y="453"/>
                    </a:lnTo>
                    <a:lnTo>
                      <a:pt x="1984" y="425"/>
                    </a:lnTo>
                    <a:lnTo>
                      <a:pt x="1928" y="340"/>
                    </a:lnTo>
                    <a:lnTo>
                      <a:pt x="2098" y="340"/>
                    </a:lnTo>
                    <a:lnTo>
                      <a:pt x="2069" y="255"/>
                    </a:lnTo>
                    <a:lnTo>
                      <a:pt x="1899" y="56"/>
                    </a:lnTo>
                    <a:lnTo>
                      <a:pt x="1814" y="85"/>
                    </a:lnTo>
                    <a:lnTo>
                      <a:pt x="1332" y="0"/>
                    </a:lnTo>
                    <a:lnTo>
                      <a:pt x="1276" y="56"/>
                    </a:lnTo>
                    <a:lnTo>
                      <a:pt x="1020" y="85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49" name="Freeform 709"/>
              <p:cNvSpPr>
                <a:spLocks/>
              </p:cNvSpPr>
              <p:nvPr/>
            </p:nvSpPr>
            <p:spPr bwMode="auto">
              <a:xfrm>
                <a:off x="4145" y="2400"/>
                <a:ext cx="3091" cy="1474"/>
              </a:xfrm>
              <a:custGeom>
                <a:avLst/>
                <a:gdLst>
                  <a:gd name="T0" fmla="*/ 2807 w 3091"/>
                  <a:gd name="T1" fmla="*/ 1418 h 1474"/>
                  <a:gd name="T2" fmla="*/ 2694 w 3091"/>
                  <a:gd name="T3" fmla="*/ 1446 h 1474"/>
                  <a:gd name="T4" fmla="*/ 2552 w 3091"/>
                  <a:gd name="T5" fmla="*/ 1389 h 1474"/>
                  <a:gd name="T6" fmla="*/ 2438 w 3091"/>
                  <a:gd name="T7" fmla="*/ 1474 h 1474"/>
                  <a:gd name="T8" fmla="*/ 2013 w 3091"/>
                  <a:gd name="T9" fmla="*/ 1191 h 1474"/>
                  <a:gd name="T10" fmla="*/ 1645 w 3091"/>
                  <a:gd name="T11" fmla="*/ 1276 h 1474"/>
                  <a:gd name="T12" fmla="*/ 1475 w 3091"/>
                  <a:gd name="T13" fmla="*/ 1219 h 1474"/>
                  <a:gd name="T14" fmla="*/ 1446 w 3091"/>
                  <a:gd name="T15" fmla="*/ 1163 h 1474"/>
                  <a:gd name="T16" fmla="*/ 1304 w 3091"/>
                  <a:gd name="T17" fmla="*/ 1078 h 1474"/>
                  <a:gd name="T18" fmla="*/ 1248 w 3091"/>
                  <a:gd name="T19" fmla="*/ 1106 h 1474"/>
                  <a:gd name="T20" fmla="*/ 1021 w 3091"/>
                  <a:gd name="T21" fmla="*/ 964 h 1474"/>
                  <a:gd name="T22" fmla="*/ 851 w 3091"/>
                  <a:gd name="T23" fmla="*/ 964 h 1474"/>
                  <a:gd name="T24" fmla="*/ 539 w 3091"/>
                  <a:gd name="T25" fmla="*/ 1078 h 1474"/>
                  <a:gd name="T26" fmla="*/ 284 w 3091"/>
                  <a:gd name="T27" fmla="*/ 993 h 1474"/>
                  <a:gd name="T28" fmla="*/ 227 w 3091"/>
                  <a:gd name="T29" fmla="*/ 794 h 1474"/>
                  <a:gd name="T30" fmla="*/ 57 w 3091"/>
                  <a:gd name="T31" fmla="*/ 539 h 1474"/>
                  <a:gd name="T32" fmla="*/ 0 w 3091"/>
                  <a:gd name="T33" fmla="*/ 85 h 1474"/>
                  <a:gd name="T34" fmla="*/ 114 w 3091"/>
                  <a:gd name="T35" fmla="*/ 0 h 1474"/>
                  <a:gd name="T36" fmla="*/ 85 w 3091"/>
                  <a:gd name="T37" fmla="*/ 114 h 1474"/>
                  <a:gd name="T38" fmla="*/ 199 w 3091"/>
                  <a:gd name="T39" fmla="*/ 114 h 1474"/>
                  <a:gd name="T40" fmla="*/ 227 w 3091"/>
                  <a:gd name="T41" fmla="*/ 29 h 1474"/>
                  <a:gd name="T42" fmla="*/ 284 w 3091"/>
                  <a:gd name="T43" fmla="*/ 0 h 1474"/>
                  <a:gd name="T44" fmla="*/ 341 w 3091"/>
                  <a:gd name="T45" fmla="*/ 0 h 1474"/>
                  <a:gd name="T46" fmla="*/ 341 w 3091"/>
                  <a:gd name="T47" fmla="*/ 85 h 1474"/>
                  <a:gd name="T48" fmla="*/ 482 w 3091"/>
                  <a:gd name="T49" fmla="*/ 170 h 1474"/>
                  <a:gd name="T50" fmla="*/ 482 w 3091"/>
                  <a:gd name="T51" fmla="*/ 284 h 1474"/>
                  <a:gd name="T52" fmla="*/ 596 w 3091"/>
                  <a:gd name="T53" fmla="*/ 369 h 1474"/>
                  <a:gd name="T54" fmla="*/ 652 w 3091"/>
                  <a:gd name="T55" fmla="*/ 369 h 1474"/>
                  <a:gd name="T56" fmla="*/ 823 w 3091"/>
                  <a:gd name="T57" fmla="*/ 567 h 1474"/>
                  <a:gd name="T58" fmla="*/ 794 w 3091"/>
                  <a:gd name="T59" fmla="*/ 596 h 1474"/>
                  <a:gd name="T60" fmla="*/ 993 w 3091"/>
                  <a:gd name="T61" fmla="*/ 652 h 1474"/>
                  <a:gd name="T62" fmla="*/ 1106 w 3091"/>
                  <a:gd name="T63" fmla="*/ 822 h 1474"/>
                  <a:gd name="T64" fmla="*/ 1163 w 3091"/>
                  <a:gd name="T65" fmla="*/ 822 h 1474"/>
                  <a:gd name="T66" fmla="*/ 1276 w 3091"/>
                  <a:gd name="T67" fmla="*/ 737 h 1474"/>
                  <a:gd name="T68" fmla="*/ 1418 w 3091"/>
                  <a:gd name="T69" fmla="*/ 737 h 1474"/>
                  <a:gd name="T70" fmla="*/ 1475 w 3091"/>
                  <a:gd name="T71" fmla="*/ 851 h 1474"/>
                  <a:gd name="T72" fmla="*/ 1673 w 3091"/>
                  <a:gd name="T73" fmla="*/ 766 h 1474"/>
                  <a:gd name="T74" fmla="*/ 1786 w 3091"/>
                  <a:gd name="T75" fmla="*/ 851 h 1474"/>
                  <a:gd name="T76" fmla="*/ 1928 w 3091"/>
                  <a:gd name="T77" fmla="*/ 822 h 1474"/>
                  <a:gd name="T78" fmla="*/ 1957 w 3091"/>
                  <a:gd name="T79" fmla="*/ 879 h 1474"/>
                  <a:gd name="T80" fmla="*/ 2098 w 3091"/>
                  <a:gd name="T81" fmla="*/ 879 h 1474"/>
                  <a:gd name="T82" fmla="*/ 2155 w 3091"/>
                  <a:gd name="T83" fmla="*/ 822 h 1474"/>
                  <a:gd name="T84" fmla="*/ 2127 w 3091"/>
                  <a:gd name="T85" fmla="*/ 737 h 1474"/>
                  <a:gd name="T86" fmla="*/ 2183 w 3091"/>
                  <a:gd name="T87" fmla="*/ 709 h 1474"/>
                  <a:gd name="T88" fmla="*/ 2183 w 3091"/>
                  <a:gd name="T89" fmla="*/ 652 h 1474"/>
                  <a:gd name="T90" fmla="*/ 2240 w 3091"/>
                  <a:gd name="T91" fmla="*/ 624 h 1474"/>
                  <a:gd name="T92" fmla="*/ 2183 w 3091"/>
                  <a:gd name="T93" fmla="*/ 539 h 1474"/>
                  <a:gd name="T94" fmla="*/ 2240 w 3091"/>
                  <a:gd name="T95" fmla="*/ 511 h 1474"/>
                  <a:gd name="T96" fmla="*/ 2382 w 3091"/>
                  <a:gd name="T97" fmla="*/ 482 h 1474"/>
                  <a:gd name="T98" fmla="*/ 2438 w 3091"/>
                  <a:gd name="T99" fmla="*/ 539 h 1474"/>
                  <a:gd name="T100" fmla="*/ 2609 w 3091"/>
                  <a:gd name="T101" fmla="*/ 539 h 1474"/>
                  <a:gd name="T102" fmla="*/ 2665 w 3091"/>
                  <a:gd name="T103" fmla="*/ 454 h 1474"/>
                  <a:gd name="T104" fmla="*/ 2920 w 3091"/>
                  <a:gd name="T105" fmla="*/ 652 h 1474"/>
                  <a:gd name="T106" fmla="*/ 3062 w 3091"/>
                  <a:gd name="T107" fmla="*/ 624 h 1474"/>
                  <a:gd name="T108" fmla="*/ 3005 w 3091"/>
                  <a:gd name="T109" fmla="*/ 709 h 1474"/>
                  <a:gd name="T110" fmla="*/ 3091 w 3091"/>
                  <a:gd name="T111" fmla="*/ 907 h 1474"/>
                  <a:gd name="T112" fmla="*/ 3062 w 3091"/>
                  <a:gd name="T113" fmla="*/ 936 h 1474"/>
                  <a:gd name="T114" fmla="*/ 2835 w 3091"/>
                  <a:gd name="T115" fmla="*/ 964 h 1474"/>
                  <a:gd name="T116" fmla="*/ 2665 w 3091"/>
                  <a:gd name="T117" fmla="*/ 1106 h 1474"/>
                  <a:gd name="T118" fmla="*/ 2665 w 3091"/>
                  <a:gd name="T119" fmla="*/ 1333 h 1474"/>
                  <a:gd name="T120" fmla="*/ 2835 w 3091"/>
                  <a:gd name="T121" fmla="*/ 1361 h 1474"/>
                  <a:gd name="T122" fmla="*/ 2807 w 3091"/>
                  <a:gd name="T123" fmla="*/ 1418 h 14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3091" h="1474">
                    <a:moveTo>
                      <a:pt x="2807" y="1418"/>
                    </a:moveTo>
                    <a:lnTo>
                      <a:pt x="2694" y="1446"/>
                    </a:lnTo>
                    <a:lnTo>
                      <a:pt x="2552" y="1389"/>
                    </a:lnTo>
                    <a:lnTo>
                      <a:pt x="2438" y="1474"/>
                    </a:lnTo>
                    <a:lnTo>
                      <a:pt x="2013" y="1191"/>
                    </a:lnTo>
                    <a:lnTo>
                      <a:pt x="1645" y="1276"/>
                    </a:lnTo>
                    <a:lnTo>
                      <a:pt x="1475" y="1219"/>
                    </a:lnTo>
                    <a:lnTo>
                      <a:pt x="1446" y="1163"/>
                    </a:lnTo>
                    <a:lnTo>
                      <a:pt x="1304" y="1078"/>
                    </a:lnTo>
                    <a:lnTo>
                      <a:pt x="1248" y="1106"/>
                    </a:lnTo>
                    <a:lnTo>
                      <a:pt x="1021" y="964"/>
                    </a:lnTo>
                    <a:lnTo>
                      <a:pt x="851" y="964"/>
                    </a:lnTo>
                    <a:lnTo>
                      <a:pt x="539" y="1078"/>
                    </a:lnTo>
                    <a:lnTo>
                      <a:pt x="284" y="993"/>
                    </a:lnTo>
                    <a:lnTo>
                      <a:pt x="227" y="794"/>
                    </a:lnTo>
                    <a:lnTo>
                      <a:pt x="57" y="539"/>
                    </a:lnTo>
                    <a:lnTo>
                      <a:pt x="0" y="85"/>
                    </a:lnTo>
                    <a:lnTo>
                      <a:pt x="114" y="0"/>
                    </a:lnTo>
                    <a:lnTo>
                      <a:pt x="85" y="114"/>
                    </a:lnTo>
                    <a:lnTo>
                      <a:pt x="199" y="114"/>
                    </a:lnTo>
                    <a:lnTo>
                      <a:pt x="227" y="29"/>
                    </a:lnTo>
                    <a:lnTo>
                      <a:pt x="284" y="0"/>
                    </a:lnTo>
                    <a:lnTo>
                      <a:pt x="341" y="0"/>
                    </a:lnTo>
                    <a:lnTo>
                      <a:pt x="341" y="85"/>
                    </a:lnTo>
                    <a:lnTo>
                      <a:pt x="482" y="170"/>
                    </a:lnTo>
                    <a:lnTo>
                      <a:pt x="482" y="284"/>
                    </a:lnTo>
                    <a:lnTo>
                      <a:pt x="596" y="369"/>
                    </a:lnTo>
                    <a:lnTo>
                      <a:pt x="652" y="369"/>
                    </a:lnTo>
                    <a:lnTo>
                      <a:pt x="823" y="567"/>
                    </a:lnTo>
                    <a:lnTo>
                      <a:pt x="794" y="596"/>
                    </a:lnTo>
                    <a:lnTo>
                      <a:pt x="993" y="652"/>
                    </a:lnTo>
                    <a:lnTo>
                      <a:pt x="1106" y="822"/>
                    </a:lnTo>
                    <a:lnTo>
                      <a:pt x="1163" y="822"/>
                    </a:lnTo>
                    <a:lnTo>
                      <a:pt x="1276" y="737"/>
                    </a:lnTo>
                    <a:lnTo>
                      <a:pt x="1418" y="737"/>
                    </a:lnTo>
                    <a:lnTo>
                      <a:pt x="1475" y="851"/>
                    </a:lnTo>
                    <a:lnTo>
                      <a:pt x="1673" y="766"/>
                    </a:lnTo>
                    <a:lnTo>
                      <a:pt x="1786" y="851"/>
                    </a:lnTo>
                    <a:lnTo>
                      <a:pt x="1928" y="822"/>
                    </a:lnTo>
                    <a:lnTo>
                      <a:pt x="1957" y="879"/>
                    </a:lnTo>
                    <a:lnTo>
                      <a:pt x="2098" y="879"/>
                    </a:lnTo>
                    <a:lnTo>
                      <a:pt x="2155" y="822"/>
                    </a:lnTo>
                    <a:lnTo>
                      <a:pt x="2127" y="737"/>
                    </a:lnTo>
                    <a:lnTo>
                      <a:pt x="2183" y="709"/>
                    </a:lnTo>
                    <a:lnTo>
                      <a:pt x="2183" y="652"/>
                    </a:lnTo>
                    <a:lnTo>
                      <a:pt x="2240" y="624"/>
                    </a:lnTo>
                    <a:lnTo>
                      <a:pt x="2183" y="539"/>
                    </a:lnTo>
                    <a:lnTo>
                      <a:pt x="2240" y="511"/>
                    </a:lnTo>
                    <a:lnTo>
                      <a:pt x="2382" y="482"/>
                    </a:lnTo>
                    <a:lnTo>
                      <a:pt x="2438" y="539"/>
                    </a:lnTo>
                    <a:lnTo>
                      <a:pt x="2609" y="539"/>
                    </a:lnTo>
                    <a:lnTo>
                      <a:pt x="2665" y="454"/>
                    </a:lnTo>
                    <a:lnTo>
                      <a:pt x="2920" y="652"/>
                    </a:lnTo>
                    <a:lnTo>
                      <a:pt x="3062" y="624"/>
                    </a:lnTo>
                    <a:lnTo>
                      <a:pt x="3005" y="709"/>
                    </a:lnTo>
                    <a:lnTo>
                      <a:pt x="3091" y="907"/>
                    </a:lnTo>
                    <a:lnTo>
                      <a:pt x="3062" y="936"/>
                    </a:lnTo>
                    <a:lnTo>
                      <a:pt x="2835" y="964"/>
                    </a:lnTo>
                    <a:lnTo>
                      <a:pt x="2665" y="1106"/>
                    </a:lnTo>
                    <a:lnTo>
                      <a:pt x="2665" y="1333"/>
                    </a:lnTo>
                    <a:lnTo>
                      <a:pt x="2835" y="1361"/>
                    </a:lnTo>
                    <a:lnTo>
                      <a:pt x="2807" y="1418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50" name="Freeform 710"/>
              <p:cNvSpPr>
                <a:spLocks/>
              </p:cNvSpPr>
              <p:nvPr/>
            </p:nvSpPr>
            <p:spPr bwMode="auto">
              <a:xfrm>
                <a:off x="4230" y="2315"/>
                <a:ext cx="199" cy="199"/>
              </a:xfrm>
              <a:custGeom>
                <a:avLst/>
                <a:gdLst>
                  <a:gd name="T0" fmla="*/ 171 w 199"/>
                  <a:gd name="T1" fmla="*/ 0 h 199"/>
                  <a:gd name="T2" fmla="*/ 199 w 199"/>
                  <a:gd name="T3" fmla="*/ 85 h 199"/>
                  <a:gd name="T4" fmla="*/ 142 w 199"/>
                  <a:gd name="T5" fmla="*/ 114 h 199"/>
                  <a:gd name="T6" fmla="*/ 114 w 199"/>
                  <a:gd name="T7" fmla="*/ 199 h 199"/>
                  <a:gd name="T8" fmla="*/ 0 w 199"/>
                  <a:gd name="T9" fmla="*/ 199 h 199"/>
                  <a:gd name="T10" fmla="*/ 29 w 199"/>
                  <a:gd name="T11" fmla="*/ 85 h 199"/>
                  <a:gd name="T12" fmla="*/ 57 w 199"/>
                  <a:gd name="T13" fmla="*/ 0 h 199"/>
                  <a:gd name="T14" fmla="*/ 142 w 199"/>
                  <a:gd name="T15" fmla="*/ 0 h 199"/>
                  <a:gd name="T16" fmla="*/ 171 w 199"/>
                  <a:gd name="T17" fmla="*/ 0 h 1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99" h="199">
                    <a:moveTo>
                      <a:pt x="171" y="0"/>
                    </a:moveTo>
                    <a:lnTo>
                      <a:pt x="199" y="85"/>
                    </a:lnTo>
                    <a:lnTo>
                      <a:pt x="142" y="114"/>
                    </a:lnTo>
                    <a:lnTo>
                      <a:pt x="114" y="199"/>
                    </a:lnTo>
                    <a:lnTo>
                      <a:pt x="0" y="199"/>
                    </a:lnTo>
                    <a:lnTo>
                      <a:pt x="29" y="85"/>
                    </a:lnTo>
                    <a:lnTo>
                      <a:pt x="57" y="0"/>
                    </a:lnTo>
                    <a:lnTo>
                      <a:pt x="142" y="0"/>
                    </a:lnTo>
                    <a:lnTo>
                      <a:pt x="171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55" name="Freeform 715"/>
              <p:cNvSpPr>
                <a:spLocks/>
              </p:cNvSpPr>
              <p:nvPr/>
            </p:nvSpPr>
            <p:spPr bwMode="auto">
              <a:xfrm>
                <a:off x="4401" y="2117"/>
                <a:ext cx="1984" cy="1162"/>
              </a:xfrm>
              <a:custGeom>
                <a:avLst/>
                <a:gdLst>
                  <a:gd name="T0" fmla="*/ 141 w 1984"/>
                  <a:gd name="T1" fmla="*/ 0 h 1162"/>
                  <a:gd name="T2" fmla="*/ 170 w 1984"/>
                  <a:gd name="T3" fmla="*/ 85 h 1162"/>
                  <a:gd name="T4" fmla="*/ 0 w 1984"/>
                  <a:gd name="T5" fmla="*/ 85 h 1162"/>
                  <a:gd name="T6" fmla="*/ 56 w 1984"/>
                  <a:gd name="T7" fmla="*/ 170 h 1162"/>
                  <a:gd name="T8" fmla="*/ 0 w 1984"/>
                  <a:gd name="T9" fmla="*/ 198 h 1162"/>
                  <a:gd name="T10" fmla="*/ 28 w 1984"/>
                  <a:gd name="T11" fmla="*/ 283 h 1162"/>
                  <a:gd name="T12" fmla="*/ 56 w 1984"/>
                  <a:gd name="T13" fmla="*/ 283 h 1162"/>
                  <a:gd name="T14" fmla="*/ 85 w 1984"/>
                  <a:gd name="T15" fmla="*/ 283 h 1162"/>
                  <a:gd name="T16" fmla="*/ 85 w 1984"/>
                  <a:gd name="T17" fmla="*/ 368 h 1162"/>
                  <a:gd name="T18" fmla="*/ 226 w 1984"/>
                  <a:gd name="T19" fmla="*/ 453 h 1162"/>
                  <a:gd name="T20" fmla="*/ 226 w 1984"/>
                  <a:gd name="T21" fmla="*/ 567 h 1162"/>
                  <a:gd name="T22" fmla="*/ 340 w 1984"/>
                  <a:gd name="T23" fmla="*/ 652 h 1162"/>
                  <a:gd name="T24" fmla="*/ 396 w 1984"/>
                  <a:gd name="T25" fmla="*/ 652 h 1162"/>
                  <a:gd name="T26" fmla="*/ 567 w 1984"/>
                  <a:gd name="T27" fmla="*/ 850 h 1162"/>
                  <a:gd name="T28" fmla="*/ 538 w 1984"/>
                  <a:gd name="T29" fmla="*/ 879 h 1162"/>
                  <a:gd name="T30" fmla="*/ 737 w 1984"/>
                  <a:gd name="T31" fmla="*/ 935 h 1162"/>
                  <a:gd name="T32" fmla="*/ 850 w 1984"/>
                  <a:gd name="T33" fmla="*/ 1105 h 1162"/>
                  <a:gd name="T34" fmla="*/ 907 w 1984"/>
                  <a:gd name="T35" fmla="*/ 1105 h 1162"/>
                  <a:gd name="T36" fmla="*/ 1020 w 1984"/>
                  <a:gd name="T37" fmla="*/ 1020 h 1162"/>
                  <a:gd name="T38" fmla="*/ 1162 w 1984"/>
                  <a:gd name="T39" fmla="*/ 1020 h 1162"/>
                  <a:gd name="T40" fmla="*/ 1219 w 1984"/>
                  <a:gd name="T41" fmla="*/ 1134 h 1162"/>
                  <a:gd name="T42" fmla="*/ 1417 w 1984"/>
                  <a:gd name="T43" fmla="*/ 1049 h 1162"/>
                  <a:gd name="T44" fmla="*/ 1530 w 1984"/>
                  <a:gd name="T45" fmla="*/ 1134 h 1162"/>
                  <a:gd name="T46" fmla="*/ 1672 w 1984"/>
                  <a:gd name="T47" fmla="*/ 1105 h 1162"/>
                  <a:gd name="T48" fmla="*/ 1701 w 1984"/>
                  <a:gd name="T49" fmla="*/ 1162 h 1162"/>
                  <a:gd name="T50" fmla="*/ 1842 w 1984"/>
                  <a:gd name="T51" fmla="*/ 1162 h 1162"/>
                  <a:gd name="T52" fmla="*/ 1899 w 1984"/>
                  <a:gd name="T53" fmla="*/ 1105 h 1162"/>
                  <a:gd name="T54" fmla="*/ 1871 w 1984"/>
                  <a:gd name="T55" fmla="*/ 1020 h 1162"/>
                  <a:gd name="T56" fmla="*/ 1927 w 1984"/>
                  <a:gd name="T57" fmla="*/ 992 h 1162"/>
                  <a:gd name="T58" fmla="*/ 1927 w 1984"/>
                  <a:gd name="T59" fmla="*/ 935 h 1162"/>
                  <a:gd name="T60" fmla="*/ 1984 w 1984"/>
                  <a:gd name="T61" fmla="*/ 907 h 1162"/>
                  <a:gd name="T62" fmla="*/ 1927 w 1984"/>
                  <a:gd name="T63" fmla="*/ 822 h 1162"/>
                  <a:gd name="T64" fmla="*/ 1984 w 1984"/>
                  <a:gd name="T65" fmla="*/ 794 h 1162"/>
                  <a:gd name="T66" fmla="*/ 1984 w 1984"/>
                  <a:gd name="T67" fmla="*/ 680 h 1162"/>
                  <a:gd name="T68" fmla="*/ 1927 w 1984"/>
                  <a:gd name="T69" fmla="*/ 680 h 1162"/>
                  <a:gd name="T70" fmla="*/ 1842 w 1984"/>
                  <a:gd name="T71" fmla="*/ 538 h 1162"/>
                  <a:gd name="T72" fmla="*/ 1757 w 1984"/>
                  <a:gd name="T73" fmla="*/ 482 h 1162"/>
                  <a:gd name="T74" fmla="*/ 1644 w 1984"/>
                  <a:gd name="T75" fmla="*/ 538 h 1162"/>
                  <a:gd name="T76" fmla="*/ 1360 w 1984"/>
                  <a:gd name="T77" fmla="*/ 482 h 1162"/>
                  <a:gd name="T78" fmla="*/ 1275 w 1984"/>
                  <a:gd name="T79" fmla="*/ 482 h 1162"/>
                  <a:gd name="T80" fmla="*/ 1219 w 1984"/>
                  <a:gd name="T81" fmla="*/ 397 h 1162"/>
                  <a:gd name="T82" fmla="*/ 1247 w 1984"/>
                  <a:gd name="T83" fmla="*/ 255 h 1162"/>
                  <a:gd name="T84" fmla="*/ 1190 w 1984"/>
                  <a:gd name="T85" fmla="*/ 142 h 1162"/>
                  <a:gd name="T86" fmla="*/ 1077 w 1984"/>
                  <a:gd name="T87" fmla="*/ 85 h 1162"/>
                  <a:gd name="T88" fmla="*/ 935 w 1984"/>
                  <a:gd name="T89" fmla="*/ 142 h 1162"/>
                  <a:gd name="T90" fmla="*/ 935 w 1984"/>
                  <a:gd name="T91" fmla="*/ 227 h 1162"/>
                  <a:gd name="T92" fmla="*/ 907 w 1984"/>
                  <a:gd name="T93" fmla="*/ 283 h 1162"/>
                  <a:gd name="T94" fmla="*/ 850 w 1984"/>
                  <a:gd name="T95" fmla="*/ 198 h 1162"/>
                  <a:gd name="T96" fmla="*/ 793 w 1984"/>
                  <a:gd name="T97" fmla="*/ 283 h 1162"/>
                  <a:gd name="T98" fmla="*/ 793 w 1984"/>
                  <a:gd name="T99" fmla="*/ 227 h 1162"/>
                  <a:gd name="T100" fmla="*/ 737 w 1984"/>
                  <a:gd name="T101" fmla="*/ 255 h 1162"/>
                  <a:gd name="T102" fmla="*/ 765 w 1984"/>
                  <a:gd name="T103" fmla="*/ 142 h 1162"/>
                  <a:gd name="T104" fmla="*/ 680 w 1984"/>
                  <a:gd name="T105" fmla="*/ 85 h 1162"/>
                  <a:gd name="T106" fmla="*/ 652 w 1984"/>
                  <a:gd name="T107" fmla="*/ 142 h 1162"/>
                  <a:gd name="T108" fmla="*/ 538 w 1984"/>
                  <a:gd name="T109" fmla="*/ 85 h 1162"/>
                  <a:gd name="T110" fmla="*/ 453 w 1984"/>
                  <a:gd name="T111" fmla="*/ 170 h 1162"/>
                  <a:gd name="T112" fmla="*/ 396 w 1984"/>
                  <a:gd name="T113" fmla="*/ 85 h 1162"/>
                  <a:gd name="T114" fmla="*/ 311 w 1984"/>
                  <a:gd name="T115" fmla="*/ 85 h 1162"/>
                  <a:gd name="T116" fmla="*/ 283 w 1984"/>
                  <a:gd name="T117" fmla="*/ 142 h 1162"/>
                  <a:gd name="T118" fmla="*/ 226 w 1984"/>
                  <a:gd name="T119" fmla="*/ 28 h 1162"/>
                  <a:gd name="T120" fmla="*/ 141 w 1984"/>
                  <a:gd name="T121" fmla="*/ 0 h 1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984" h="1162">
                    <a:moveTo>
                      <a:pt x="141" y="0"/>
                    </a:moveTo>
                    <a:lnTo>
                      <a:pt x="170" y="85"/>
                    </a:lnTo>
                    <a:lnTo>
                      <a:pt x="0" y="85"/>
                    </a:lnTo>
                    <a:lnTo>
                      <a:pt x="56" y="170"/>
                    </a:lnTo>
                    <a:lnTo>
                      <a:pt x="0" y="198"/>
                    </a:lnTo>
                    <a:lnTo>
                      <a:pt x="28" y="283"/>
                    </a:lnTo>
                    <a:lnTo>
                      <a:pt x="56" y="283"/>
                    </a:lnTo>
                    <a:lnTo>
                      <a:pt x="85" y="283"/>
                    </a:lnTo>
                    <a:lnTo>
                      <a:pt x="85" y="368"/>
                    </a:lnTo>
                    <a:lnTo>
                      <a:pt x="226" y="453"/>
                    </a:lnTo>
                    <a:lnTo>
                      <a:pt x="226" y="567"/>
                    </a:lnTo>
                    <a:lnTo>
                      <a:pt x="340" y="652"/>
                    </a:lnTo>
                    <a:lnTo>
                      <a:pt x="396" y="652"/>
                    </a:lnTo>
                    <a:lnTo>
                      <a:pt x="567" y="850"/>
                    </a:lnTo>
                    <a:lnTo>
                      <a:pt x="538" y="879"/>
                    </a:lnTo>
                    <a:lnTo>
                      <a:pt x="737" y="935"/>
                    </a:lnTo>
                    <a:lnTo>
                      <a:pt x="850" y="1105"/>
                    </a:lnTo>
                    <a:lnTo>
                      <a:pt x="907" y="1105"/>
                    </a:lnTo>
                    <a:lnTo>
                      <a:pt x="1020" y="1020"/>
                    </a:lnTo>
                    <a:lnTo>
                      <a:pt x="1162" y="1020"/>
                    </a:lnTo>
                    <a:lnTo>
                      <a:pt x="1219" y="1134"/>
                    </a:lnTo>
                    <a:lnTo>
                      <a:pt x="1417" y="1049"/>
                    </a:lnTo>
                    <a:lnTo>
                      <a:pt x="1530" y="1134"/>
                    </a:lnTo>
                    <a:lnTo>
                      <a:pt x="1672" y="1105"/>
                    </a:lnTo>
                    <a:lnTo>
                      <a:pt x="1701" y="1162"/>
                    </a:lnTo>
                    <a:lnTo>
                      <a:pt x="1842" y="1162"/>
                    </a:lnTo>
                    <a:lnTo>
                      <a:pt x="1899" y="1105"/>
                    </a:lnTo>
                    <a:lnTo>
                      <a:pt x="1871" y="1020"/>
                    </a:lnTo>
                    <a:lnTo>
                      <a:pt x="1927" y="992"/>
                    </a:lnTo>
                    <a:lnTo>
                      <a:pt x="1927" y="935"/>
                    </a:lnTo>
                    <a:lnTo>
                      <a:pt x="1984" y="907"/>
                    </a:lnTo>
                    <a:lnTo>
                      <a:pt x="1927" y="822"/>
                    </a:lnTo>
                    <a:lnTo>
                      <a:pt x="1984" y="794"/>
                    </a:lnTo>
                    <a:lnTo>
                      <a:pt x="1984" y="680"/>
                    </a:lnTo>
                    <a:lnTo>
                      <a:pt x="1927" y="680"/>
                    </a:lnTo>
                    <a:lnTo>
                      <a:pt x="1842" y="538"/>
                    </a:lnTo>
                    <a:lnTo>
                      <a:pt x="1757" y="482"/>
                    </a:lnTo>
                    <a:lnTo>
                      <a:pt x="1644" y="538"/>
                    </a:lnTo>
                    <a:lnTo>
                      <a:pt x="1360" y="482"/>
                    </a:lnTo>
                    <a:lnTo>
                      <a:pt x="1275" y="482"/>
                    </a:lnTo>
                    <a:lnTo>
                      <a:pt x="1219" y="397"/>
                    </a:lnTo>
                    <a:lnTo>
                      <a:pt x="1247" y="255"/>
                    </a:lnTo>
                    <a:lnTo>
                      <a:pt x="1190" y="142"/>
                    </a:lnTo>
                    <a:lnTo>
                      <a:pt x="1077" y="85"/>
                    </a:lnTo>
                    <a:lnTo>
                      <a:pt x="935" y="142"/>
                    </a:lnTo>
                    <a:lnTo>
                      <a:pt x="935" y="227"/>
                    </a:lnTo>
                    <a:lnTo>
                      <a:pt x="907" y="283"/>
                    </a:lnTo>
                    <a:lnTo>
                      <a:pt x="850" y="198"/>
                    </a:lnTo>
                    <a:lnTo>
                      <a:pt x="793" y="283"/>
                    </a:lnTo>
                    <a:lnTo>
                      <a:pt x="793" y="227"/>
                    </a:lnTo>
                    <a:lnTo>
                      <a:pt x="737" y="255"/>
                    </a:lnTo>
                    <a:lnTo>
                      <a:pt x="765" y="142"/>
                    </a:lnTo>
                    <a:lnTo>
                      <a:pt x="680" y="85"/>
                    </a:lnTo>
                    <a:lnTo>
                      <a:pt x="652" y="142"/>
                    </a:lnTo>
                    <a:lnTo>
                      <a:pt x="538" y="85"/>
                    </a:lnTo>
                    <a:lnTo>
                      <a:pt x="453" y="170"/>
                    </a:lnTo>
                    <a:lnTo>
                      <a:pt x="396" y="85"/>
                    </a:lnTo>
                    <a:lnTo>
                      <a:pt x="311" y="85"/>
                    </a:lnTo>
                    <a:lnTo>
                      <a:pt x="283" y="142"/>
                    </a:lnTo>
                    <a:lnTo>
                      <a:pt x="226" y="28"/>
                    </a:lnTo>
                    <a:lnTo>
                      <a:pt x="141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56" name="Freeform 716"/>
              <p:cNvSpPr>
                <a:spLocks/>
              </p:cNvSpPr>
              <p:nvPr/>
            </p:nvSpPr>
            <p:spPr bwMode="auto">
              <a:xfrm>
                <a:off x="4372" y="1607"/>
                <a:ext cx="879" cy="793"/>
              </a:xfrm>
              <a:custGeom>
                <a:avLst/>
                <a:gdLst>
                  <a:gd name="T0" fmla="*/ 454 w 879"/>
                  <a:gd name="T1" fmla="*/ 0 h 793"/>
                  <a:gd name="T2" fmla="*/ 255 w 879"/>
                  <a:gd name="T3" fmla="*/ 85 h 793"/>
                  <a:gd name="T4" fmla="*/ 170 w 879"/>
                  <a:gd name="T5" fmla="*/ 255 h 793"/>
                  <a:gd name="T6" fmla="*/ 0 w 879"/>
                  <a:gd name="T7" fmla="*/ 311 h 793"/>
                  <a:gd name="T8" fmla="*/ 170 w 879"/>
                  <a:gd name="T9" fmla="*/ 510 h 793"/>
                  <a:gd name="T10" fmla="*/ 255 w 879"/>
                  <a:gd name="T11" fmla="*/ 538 h 793"/>
                  <a:gd name="T12" fmla="*/ 312 w 879"/>
                  <a:gd name="T13" fmla="*/ 652 h 793"/>
                  <a:gd name="T14" fmla="*/ 340 w 879"/>
                  <a:gd name="T15" fmla="*/ 595 h 793"/>
                  <a:gd name="T16" fmla="*/ 397 w 879"/>
                  <a:gd name="T17" fmla="*/ 595 h 793"/>
                  <a:gd name="T18" fmla="*/ 425 w 879"/>
                  <a:gd name="T19" fmla="*/ 595 h 793"/>
                  <a:gd name="T20" fmla="*/ 482 w 879"/>
                  <a:gd name="T21" fmla="*/ 680 h 793"/>
                  <a:gd name="T22" fmla="*/ 567 w 879"/>
                  <a:gd name="T23" fmla="*/ 595 h 793"/>
                  <a:gd name="T24" fmla="*/ 681 w 879"/>
                  <a:gd name="T25" fmla="*/ 652 h 793"/>
                  <a:gd name="T26" fmla="*/ 709 w 879"/>
                  <a:gd name="T27" fmla="*/ 595 h 793"/>
                  <a:gd name="T28" fmla="*/ 794 w 879"/>
                  <a:gd name="T29" fmla="*/ 652 h 793"/>
                  <a:gd name="T30" fmla="*/ 766 w 879"/>
                  <a:gd name="T31" fmla="*/ 765 h 793"/>
                  <a:gd name="T32" fmla="*/ 822 w 879"/>
                  <a:gd name="T33" fmla="*/ 737 h 793"/>
                  <a:gd name="T34" fmla="*/ 822 w 879"/>
                  <a:gd name="T35" fmla="*/ 793 h 793"/>
                  <a:gd name="T36" fmla="*/ 879 w 879"/>
                  <a:gd name="T37" fmla="*/ 708 h 793"/>
                  <a:gd name="T38" fmla="*/ 766 w 879"/>
                  <a:gd name="T39" fmla="*/ 453 h 793"/>
                  <a:gd name="T40" fmla="*/ 596 w 879"/>
                  <a:gd name="T41" fmla="*/ 283 h 793"/>
                  <a:gd name="T42" fmla="*/ 454 w 879"/>
                  <a:gd name="T43" fmla="*/ 0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879" h="793">
                    <a:moveTo>
                      <a:pt x="454" y="0"/>
                    </a:moveTo>
                    <a:lnTo>
                      <a:pt x="255" y="85"/>
                    </a:lnTo>
                    <a:lnTo>
                      <a:pt x="170" y="255"/>
                    </a:lnTo>
                    <a:lnTo>
                      <a:pt x="0" y="311"/>
                    </a:lnTo>
                    <a:lnTo>
                      <a:pt x="170" y="510"/>
                    </a:lnTo>
                    <a:lnTo>
                      <a:pt x="255" y="538"/>
                    </a:lnTo>
                    <a:lnTo>
                      <a:pt x="312" y="652"/>
                    </a:lnTo>
                    <a:lnTo>
                      <a:pt x="340" y="595"/>
                    </a:lnTo>
                    <a:lnTo>
                      <a:pt x="397" y="595"/>
                    </a:lnTo>
                    <a:lnTo>
                      <a:pt x="425" y="595"/>
                    </a:lnTo>
                    <a:lnTo>
                      <a:pt x="482" y="680"/>
                    </a:lnTo>
                    <a:lnTo>
                      <a:pt x="567" y="595"/>
                    </a:lnTo>
                    <a:lnTo>
                      <a:pt x="681" y="652"/>
                    </a:lnTo>
                    <a:lnTo>
                      <a:pt x="709" y="595"/>
                    </a:lnTo>
                    <a:lnTo>
                      <a:pt x="794" y="652"/>
                    </a:lnTo>
                    <a:lnTo>
                      <a:pt x="766" y="765"/>
                    </a:lnTo>
                    <a:lnTo>
                      <a:pt x="822" y="737"/>
                    </a:lnTo>
                    <a:lnTo>
                      <a:pt x="822" y="793"/>
                    </a:lnTo>
                    <a:lnTo>
                      <a:pt x="879" y="708"/>
                    </a:lnTo>
                    <a:lnTo>
                      <a:pt x="766" y="453"/>
                    </a:lnTo>
                    <a:lnTo>
                      <a:pt x="596" y="283"/>
                    </a:lnTo>
                    <a:lnTo>
                      <a:pt x="454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57" name="Freeform 717"/>
              <p:cNvSpPr>
                <a:spLocks/>
              </p:cNvSpPr>
              <p:nvPr/>
            </p:nvSpPr>
            <p:spPr bwMode="auto">
              <a:xfrm>
                <a:off x="4826" y="1096"/>
                <a:ext cx="1502" cy="1559"/>
              </a:xfrm>
              <a:custGeom>
                <a:avLst/>
                <a:gdLst>
                  <a:gd name="T0" fmla="*/ 0 w 1502"/>
                  <a:gd name="T1" fmla="*/ 511 h 1559"/>
                  <a:gd name="T2" fmla="*/ 142 w 1502"/>
                  <a:gd name="T3" fmla="*/ 794 h 1559"/>
                  <a:gd name="T4" fmla="*/ 312 w 1502"/>
                  <a:gd name="T5" fmla="*/ 964 h 1559"/>
                  <a:gd name="T6" fmla="*/ 425 w 1502"/>
                  <a:gd name="T7" fmla="*/ 1219 h 1559"/>
                  <a:gd name="T8" fmla="*/ 482 w 1502"/>
                  <a:gd name="T9" fmla="*/ 1304 h 1559"/>
                  <a:gd name="T10" fmla="*/ 510 w 1502"/>
                  <a:gd name="T11" fmla="*/ 1248 h 1559"/>
                  <a:gd name="T12" fmla="*/ 510 w 1502"/>
                  <a:gd name="T13" fmla="*/ 1163 h 1559"/>
                  <a:gd name="T14" fmla="*/ 652 w 1502"/>
                  <a:gd name="T15" fmla="*/ 1106 h 1559"/>
                  <a:gd name="T16" fmla="*/ 765 w 1502"/>
                  <a:gd name="T17" fmla="*/ 1163 h 1559"/>
                  <a:gd name="T18" fmla="*/ 822 w 1502"/>
                  <a:gd name="T19" fmla="*/ 1276 h 1559"/>
                  <a:gd name="T20" fmla="*/ 794 w 1502"/>
                  <a:gd name="T21" fmla="*/ 1418 h 1559"/>
                  <a:gd name="T22" fmla="*/ 850 w 1502"/>
                  <a:gd name="T23" fmla="*/ 1503 h 1559"/>
                  <a:gd name="T24" fmla="*/ 935 w 1502"/>
                  <a:gd name="T25" fmla="*/ 1503 h 1559"/>
                  <a:gd name="T26" fmla="*/ 1219 w 1502"/>
                  <a:gd name="T27" fmla="*/ 1559 h 1559"/>
                  <a:gd name="T28" fmla="*/ 1332 w 1502"/>
                  <a:gd name="T29" fmla="*/ 1503 h 1559"/>
                  <a:gd name="T30" fmla="*/ 1304 w 1502"/>
                  <a:gd name="T31" fmla="*/ 1333 h 1559"/>
                  <a:gd name="T32" fmla="*/ 1502 w 1502"/>
                  <a:gd name="T33" fmla="*/ 1134 h 1559"/>
                  <a:gd name="T34" fmla="*/ 1446 w 1502"/>
                  <a:gd name="T35" fmla="*/ 1078 h 1559"/>
                  <a:gd name="T36" fmla="*/ 1389 w 1502"/>
                  <a:gd name="T37" fmla="*/ 1078 h 1559"/>
                  <a:gd name="T38" fmla="*/ 1304 w 1502"/>
                  <a:gd name="T39" fmla="*/ 907 h 1559"/>
                  <a:gd name="T40" fmla="*/ 1190 w 1502"/>
                  <a:gd name="T41" fmla="*/ 851 h 1559"/>
                  <a:gd name="T42" fmla="*/ 1162 w 1502"/>
                  <a:gd name="T43" fmla="*/ 794 h 1559"/>
                  <a:gd name="T44" fmla="*/ 1077 w 1502"/>
                  <a:gd name="T45" fmla="*/ 766 h 1559"/>
                  <a:gd name="T46" fmla="*/ 992 w 1502"/>
                  <a:gd name="T47" fmla="*/ 681 h 1559"/>
                  <a:gd name="T48" fmla="*/ 907 w 1502"/>
                  <a:gd name="T49" fmla="*/ 681 h 1559"/>
                  <a:gd name="T50" fmla="*/ 794 w 1502"/>
                  <a:gd name="T51" fmla="*/ 624 h 1559"/>
                  <a:gd name="T52" fmla="*/ 794 w 1502"/>
                  <a:gd name="T53" fmla="*/ 539 h 1559"/>
                  <a:gd name="T54" fmla="*/ 737 w 1502"/>
                  <a:gd name="T55" fmla="*/ 482 h 1559"/>
                  <a:gd name="T56" fmla="*/ 794 w 1502"/>
                  <a:gd name="T57" fmla="*/ 340 h 1559"/>
                  <a:gd name="T58" fmla="*/ 652 w 1502"/>
                  <a:gd name="T59" fmla="*/ 227 h 1559"/>
                  <a:gd name="T60" fmla="*/ 538 w 1502"/>
                  <a:gd name="T61" fmla="*/ 227 h 1559"/>
                  <a:gd name="T62" fmla="*/ 368 w 1502"/>
                  <a:gd name="T63" fmla="*/ 142 h 1559"/>
                  <a:gd name="T64" fmla="*/ 340 w 1502"/>
                  <a:gd name="T65" fmla="*/ 85 h 1559"/>
                  <a:gd name="T66" fmla="*/ 255 w 1502"/>
                  <a:gd name="T67" fmla="*/ 114 h 1559"/>
                  <a:gd name="T68" fmla="*/ 227 w 1502"/>
                  <a:gd name="T69" fmla="*/ 29 h 1559"/>
                  <a:gd name="T70" fmla="*/ 142 w 1502"/>
                  <a:gd name="T71" fmla="*/ 0 h 1559"/>
                  <a:gd name="T72" fmla="*/ 170 w 1502"/>
                  <a:gd name="T73" fmla="*/ 85 h 1559"/>
                  <a:gd name="T74" fmla="*/ 85 w 1502"/>
                  <a:gd name="T75" fmla="*/ 199 h 1559"/>
                  <a:gd name="T76" fmla="*/ 56 w 1502"/>
                  <a:gd name="T77" fmla="*/ 454 h 1559"/>
                  <a:gd name="T78" fmla="*/ 0 w 1502"/>
                  <a:gd name="T79" fmla="*/ 511 h 15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502" h="1559">
                    <a:moveTo>
                      <a:pt x="0" y="511"/>
                    </a:moveTo>
                    <a:lnTo>
                      <a:pt x="142" y="794"/>
                    </a:lnTo>
                    <a:lnTo>
                      <a:pt x="312" y="964"/>
                    </a:lnTo>
                    <a:lnTo>
                      <a:pt x="425" y="1219"/>
                    </a:lnTo>
                    <a:lnTo>
                      <a:pt x="482" y="1304"/>
                    </a:lnTo>
                    <a:lnTo>
                      <a:pt x="510" y="1248"/>
                    </a:lnTo>
                    <a:lnTo>
                      <a:pt x="510" y="1163"/>
                    </a:lnTo>
                    <a:lnTo>
                      <a:pt x="652" y="1106"/>
                    </a:lnTo>
                    <a:lnTo>
                      <a:pt x="765" y="1163"/>
                    </a:lnTo>
                    <a:lnTo>
                      <a:pt x="822" y="1276"/>
                    </a:lnTo>
                    <a:lnTo>
                      <a:pt x="794" y="1418"/>
                    </a:lnTo>
                    <a:lnTo>
                      <a:pt x="850" y="1503"/>
                    </a:lnTo>
                    <a:lnTo>
                      <a:pt x="935" y="1503"/>
                    </a:lnTo>
                    <a:lnTo>
                      <a:pt x="1219" y="1559"/>
                    </a:lnTo>
                    <a:lnTo>
                      <a:pt x="1332" y="1503"/>
                    </a:lnTo>
                    <a:lnTo>
                      <a:pt x="1304" y="1333"/>
                    </a:lnTo>
                    <a:lnTo>
                      <a:pt x="1502" y="1134"/>
                    </a:lnTo>
                    <a:lnTo>
                      <a:pt x="1446" y="1078"/>
                    </a:lnTo>
                    <a:lnTo>
                      <a:pt x="1389" y="1078"/>
                    </a:lnTo>
                    <a:lnTo>
                      <a:pt x="1304" y="907"/>
                    </a:lnTo>
                    <a:lnTo>
                      <a:pt x="1190" y="851"/>
                    </a:lnTo>
                    <a:lnTo>
                      <a:pt x="1162" y="794"/>
                    </a:lnTo>
                    <a:lnTo>
                      <a:pt x="1077" y="766"/>
                    </a:lnTo>
                    <a:lnTo>
                      <a:pt x="992" y="681"/>
                    </a:lnTo>
                    <a:lnTo>
                      <a:pt x="907" y="681"/>
                    </a:lnTo>
                    <a:lnTo>
                      <a:pt x="794" y="624"/>
                    </a:lnTo>
                    <a:lnTo>
                      <a:pt x="794" y="539"/>
                    </a:lnTo>
                    <a:lnTo>
                      <a:pt x="737" y="482"/>
                    </a:lnTo>
                    <a:lnTo>
                      <a:pt x="794" y="340"/>
                    </a:lnTo>
                    <a:lnTo>
                      <a:pt x="652" y="227"/>
                    </a:lnTo>
                    <a:lnTo>
                      <a:pt x="538" y="227"/>
                    </a:lnTo>
                    <a:lnTo>
                      <a:pt x="368" y="142"/>
                    </a:lnTo>
                    <a:lnTo>
                      <a:pt x="340" y="85"/>
                    </a:lnTo>
                    <a:lnTo>
                      <a:pt x="255" y="114"/>
                    </a:lnTo>
                    <a:lnTo>
                      <a:pt x="227" y="29"/>
                    </a:lnTo>
                    <a:lnTo>
                      <a:pt x="142" y="0"/>
                    </a:lnTo>
                    <a:lnTo>
                      <a:pt x="170" y="85"/>
                    </a:lnTo>
                    <a:lnTo>
                      <a:pt x="85" y="199"/>
                    </a:lnTo>
                    <a:lnTo>
                      <a:pt x="56" y="454"/>
                    </a:lnTo>
                    <a:lnTo>
                      <a:pt x="0" y="511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60" name="Freeform 720"/>
              <p:cNvSpPr>
                <a:spLocks/>
              </p:cNvSpPr>
              <p:nvPr/>
            </p:nvSpPr>
            <p:spPr bwMode="auto">
              <a:xfrm>
                <a:off x="4968" y="614"/>
                <a:ext cx="2324" cy="2438"/>
              </a:xfrm>
              <a:custGeom>
                <a:avLst/>
                <a:gdLst>
                  <a:gd name="T0" fmla="*/ 2097 w 2324"/>
                  <a:gd name="T1" fmla="*/ 2438 h 2438"/>
                  <a:gd name="T2" fmla="*/ 1786 w 2324"/>
                  <a:gd name="T3" fmla="*/ 2325 h 2438"/>
                  <a:gd name="T4" fmla="*/ 1559 w 2324"/>
                  <a:gd name="T5" fmla="*/ 2268 h 2438"/>
                  <a:gd name="T6" fmla="*/ 1417 w 2324"/>
                  <a:gd name="T7" fmla="*/ 2183 h 2438"/>
                  <a:gd name="T8" fmla="*/ 1275 w 2324"/>
                  <a:gd name="T9" fmla="*/ 2041 h 2438"/>
                  <a:gd name="T10" fmla="*/ 1162 w 2324"/>
                  <a:gd name="T11" fmla="*/ 1815 h 2438"/>
                  <a:gd name="T12" fmla="*/ 1304 w 2324"/>
                  <a:gd name="T13" fmla="*/ 1560 h 2438"/>
                  <a:gd name="T14" fmla="*/ 1162 w 2324"/>
                  <a:gd name="T15" fmla="*/ 1389 h 2438"/>
                  <a:gd name="T16" fmla="*/ 1020 w 2324"/>
                  <a:gd name="T17" fmla="*/ 1276 h 2438"/>
                  <a:gd name="T18" fmla="*/ 850 w 2324"/>
                  <a:gd name="T19" fmla="*/ 1163 h 2438"/>
                  <a:gd name="T20" fmla="*/ 652 w 2324"/>
                  <a:gd name="T21" fmla="*/ 1106 h 2438"/>
                  <a:gd name="T22" fmla="*/ 595 w 2324"/>
                  <a:gd name="T23" fmla="*/ 964 h 2438"/>
                  <a:gd name="T24" fmla="*/ 510 w 2324"/>
                  <a:gd name="T25" fmla="*/ 709 h 2438"/>
                  <a:gd name="T26" fmla="*/ 226 w 2324"/>
                  <a:gd name="T27" fmla="*/ 624 h 2438"/>
                  <a:gd name="T28" fmla="*/ 113 w 2324"/>
                  <a:gd name="T29" fmla="*/ 596 h 2438"/>
                  <a:gd name="T30" fmla="*/ 0 w 2324"/>
                  <a:gd name="T31" fmla="*/ 482 h 2438"/>
                  <a:gd name="T32" fmla="*/ 0 w 2324"/>
                  <a:gd name="T33" fmla="*/ 199 h 2438"/>
                  <a:gd name="T34" fmla="*/ 311 w 2324"/>
                  <a:gd name="T35" fmla="*/ 170 h 2438"/>
                  <a:gd name="T36" fmla="*/ 907 w 2324"/>
                  <a:gd name="T37" fmla="*/ 454 h 2438"/>
                  <a:gd name="T38" fmla="*/ 850 w 2324"/>
                  <a:gd name="T39" fmla="*/ 227 h 2438"/>
                  <a:gd name="T40" fmla="*/ 1020 w 2324"/>
                  <a:gd name="T41" fmla="*/ 369 h 2438"/>
                  <a:gd name="T42" fmla="*/ 1134 w 2324"/>
                  <a:gd name="T43" fmla="*/ 426 h 2438"/>
                  <a:gd name="T44" fmla="*/ 1332 w 2324"/>
                  <a:gd name="T45" fmla="*/ 454 h 2438"/>
                  <a:gd name="T46" fmla="*/ 1559 w 2324"/>
                  <a:gd name="T47" fmla="*/ 567 h 2438"/>
                  <a:gd name="T48" fmla="*/ 1644 w 2324"/>
                  <a:gd name="T49" fmla="*/ 879 h 2438"/>
                  <a:gd name="T50" fmla="*/ 1786 w 2324"/>
                  <a:gd name="T51" fmla="*/ 964 h 2438"/>
                  <a:gd name="T52" fmla="*/ 1956 w 2324"/>
                  <a:gd name="T53" fmla="*/ 1021 h 2438"/>
                  <a:gd name="T54" fmla="*/ 1956 w 2324"/>
                  <a:gd name="T55" fmla="*/ 1163 h 2438"/>
                  <a:gd name="T56" fmla="*/ 2069 w 2324"/>
                  <a:gd name="T57" fmla="*/ 1106 h 2438"/>
                  <a:gd name="T58" fmla="*/ 2239 w 2324"/>
                  <a:gd name="T59" fmla="*/ 1248 h 2438"/>
                  <a:gd name="T60" fmla="*/ 2239 w 2324"/>
                  <a:gd name="T61" fmla="*/ 1418 h 2438"/>
                  <a:gd name="T62" fmla="*/ 2239 w 2324"/>
                  <a:gd name="T63" fmla="*/ 1588 h 2438"/>
                  <a:gd name="T64" fmla="*/ 2324 w 2324"/>
                  <a:gd name="T65" fmla="*/ 2041 h 24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2324" h="2438">
                    <a:moveTo>
                      <a:pt x="2239" y="2410"/>
                    </a:moveTo>
                    <a:lnTo>
                      <a:pt x="2097" y="2438"/>
                    </a:lnTo>
                    <a:lnTo>
                      <a:pt x="1842" y="2240"/>
                    </a:lnTo>
                    <a:lnTo>
                      <a:pt x="1786" y="2325"/>
                    </a:lnTo>
                    <a:lnTo>
                      <a:pt x="1615" y="2325"/>
                    </a:lnTo>
                    <a:lnTo>
                      <a:pt x="1559" y="2268"/>
                    </a:lnTo>
                    <a:lnTo>
                      <a:pt x="1417" y="2297"/>
                    </a:lnTo>
                    <a:lnTo>
                      <a:pt x="1417" y="2183"/>
                    </a:lnTo>
                    <a:lnTo>
                      <a:pt x="1360" y="2183"/>
                    </a:lnTo>
                    <a:lnTo>
                      <a:pt x="1275" y="2041"/>
                    </a:lnTo>
                    <a:lnTo>
                      <a:pt x="1190" y="1985"/>
                    </a:lnTo>
                    <a:lnTo>
                      <a:pt x="1162" y="1815"/>
                    </a:lnTo>
                    <a:lnTo>
                      <a:pt x="1360" y="1616"/>
                    </a:lnTo>
                    <a:lnTo>
                      <a:pt x="1304" y="1560"/>
                    </a:lnTo>
                    <a:lnTo>
                      <a:pt x="1247" y="1560"/>
                    </a:lnTo>
                    <a:lnTo>
                      <a:pt x="1162" y="1389"/>
                    </a:lnTo>
                    <a:lnTo>
                      <a:pt x="1048" y="1333"/>
                    </a:lnTo>
                    <a:lnTo>
                      <a:pt x="1020" y="1276"/>
                    </a:lnTo>
                    <a:lnTo>
                      <a:pt x="932" y="1246"/>
                    </a:lnTo>
                    <a:lnTo>
                      <a:pt x="850" y="1163"/>
                    </a:lnTo>
                    <a:lnTo>
                      <a:pt x="765" y="1163"/>
                    </a:lnTo>
                    <a:lnTo>
                      <a:pt x="652" y="1106"/>
                    </a:lnTo>
                    <a:lnTo>
                      <a:pt x="652" y="1021"/>
                    </a:lnTo>
                    <a:lnTo>
                      <a:pt x="595" y="964"/>
                    </a:lnTo>
                    <a:lnTo>
                      <a:pt x="652" y="822"/>
                    </a:lnTo>
                    <a:lnTo>
                      <a:pt x="510" y="709"/>
                    </a:lnTo>
                    <a:lnTo>
                      <a:pt x="396" y="709"/>
                    </a:lnTo>
                    <a:lnTo>
                      <a:pt x="226" y="624"/>
                    </a:lnTo>
                    <a:lnTo>
                      <a:pt x="198" y="567"/>
                    </a:lnTo>
                    <a:lnTo>
                      <a:pt x="113" y="596"/>
                    </a:lnTo>
                    <a:lnTo>
                      <a:pt x="85" y="511"/>
                    </a:lnTo>
                    <a:lnTo>
                      <a:pt x="0" y="482"/>
                    </a:lnTo>
                    <a:lnTo>
                      <a:pt x="85" y="369"/>
                    </a:lnTo>
                    <a:lnTo>
                      <a:pt x="0" y="199"/>
                    </a:lnTo>
                    <a:lnTo>
                      <a:pt x="113" y="0"/>
                    </a:lnTo>
                    <a:lnTo>
                      <a:pt x="311" y="170"/>
                    </a:lnTo>
                    <a:lnTo>
                      <a:pt x="567" y="227"/>
                    </a:lnTo>
                    <a:lnTo>
                      <a:pt x="907" y="454"/>
                    </a:lnTo>
                    <a:lnTo>
                      <a:pt x="907" y="369"/>
                    </a:lnTo>
                    <a:lnTo>
                      <a:pt x="850" y="227"/>
                    </a:lnTo>
                    <a:lnTo>
                      <a:pt x="963" y="369"/>
                    </a:lnTo>
                    <a:lnTo>
                      <a:pt x="1020" y="369"/>
                    </a:lnTo>
                    <a:lnTo>
                      <a:pt x="1048" y="426"/>
                    </a:lnTo>
                    <a:lnTo>
                      <a:pt x="1134" y="426"/>
                    </a:lnTo>
                    <a:lnTo>
                      <a:pt x="1190" y="567"/>
                    </a:lnTo>
                    <a:lnTo>
                      <a:pt x="1332" y="454"/>
                    </a:lnTo>
                    <a:lnTo>
                      <a:pt x="1445" y="567"/>
                    </a:lnTo>
                    <a:lnTo>
                      <a:pt x="1559" y="567"/>
                    </a:lnTo>
                    <a:lnTo>
                      <a:pt x="1559" y="766"/>
                    </a:lnTo>
                    <a:lnTo>
                      <a:pt x="1644" y="879"/>
                    </a:lnTo>
                    <a:lnTo>
                      <a:pt x="1757" y="879"/>
                    </a:lnTo>
                    <a:lnTo>
                      <a:pt x="1786" y="964"/>
                    </a:lnTo>
                    <a:lnTo>
                      <a:pt x="1899" y="964"/>
                    </a:lnTo>
                    <a:lnTo>
                      <a:pt x="1956" y="1021"/>
                    </a:lnTo>
                    <a:lnTo>
                      <a:pt x="1927" y="1049"/>
                    </a:lnTo>
                    <a:lnTo>
                      <a:pt x="1956" y="1163"/>
                    </a:lnTo>
                    <a:lnTo>
                      <a:pt x="2012" y="1191"/>
                    </a:lnTo>
                    <a:lnTo>
                      <a:pt x="2069" y="1106"/>
                    </a:lnTo>
                    <a:lnTo>
                      <a:pt x="2154" y="1219"/>
                    </a:lnTo>
                    <a:lnTo>
                      <a:pt x="2239" y="1248"/>
                    </a:lnTo>
                    <a:lnTo>
                      <a:pt x="2268" y="1361"/>
                    </a:lnTo>
                    <a:lnTo>
                      <a:pt x="2239" y="1418"/>
                    </a:lnTo>
                    <a:lnTo>
                      <a:pt x="2296" y="1474"/>
                    </a:lnTo>
                    <a:lnTo>
                      <a:pt x="2239" y="1588"/>
                    </a:lnTo>
                    <a:lnTo>
                      <a:pt x="2268" y="1871"/>
                    </a:lnTo>
                    <a:lnTo>
                      <a:pt x="2324" y="2041"/>
                    </a:lnTo>
                    <a:lnTo>
                      <a:pt x="2239" y="241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61" name="Freeform 721"/>
              <p:cNvSpPr>
                <a:spLocks/>
              </p:cNvSpPr>
              <p:nvPr/>
            </p:nvSpPr>
            <p:spPr bwMode="auto">
              <a:xfrm>
                <a:off x="5761" y="132"/>
                <a:ext cx="1531" cy="1843"/>
              </a:xfrm>
              <a:custGeom>
                <a:avLst/>
                <a:gdLst>
                  <a:gd name="T0" fmla="*/ 1475 w 1531"/>
                  <a:gd name="T1" fmla="*/ 1843 h 1843"/>
                  <a:gd name="T2" fmla="*/ 1446 w 1531"/>
                  <a:gd name="T3" fmla="*/ 1730 h 1843"/>
                  <a:gd name="T4" fmla="*/ 1361 w 1531"/>
                  <a:gd name="T5" fmla="*/ 1701 h 1843"/>
                  <a:gd name="T6" fmla="*/ 1276 w 1531"/>
                  <a:gd name="T7" fmla="*/ 1588 h 1843"/>
                  <a:gd name="T8" fmla="*/ 1219 w 1531"/>
                  <a:gd name="T9" fmla="*/ 1673 h 1843"/>
                  <a:gd name="T10" fmla="*/ 1163 w 1531"/>
                  <a:gd name="T11" fmla="*/ 1645 h 1843"/>
                  <a:gd name="T12" fmla="*/ 1134 w 1531"/>
                  <a:gd name="T13" fmla="*/ 1531 h 1843"/>
                  <a:gd name="T14" fmla="*/ 1163 w 1531"/>
                  <a:gd name="T15" fmla="*/ 1503 h 1843"/>
                  <a:gd name="T16" fmla="*/ 1106 w 1531"/>
                  <a:gd name="T17" fmla="*/ 1446 h 1843"/>
                  <a:gd name="T18" fmla="*/ 993 w 1531"/>
                  <a:gd name="T19" fmla="*/ 1446 h 1843"/>
                  <a:gd name="T20" fmla="*/ 964 w 1531"/>
                  <a:gd name="T21" fmla="*/ 1361 h 1843"/>
                  <a:gd name="T22" fmla="*/ 851 w 1531"/>
                  <a:gd name="T23" fmla="*/ 1361 h 1843"/>
                  <a:gd name="T24" fmla="*/ 766 w 1531"/>
                  <a:gd name="T25" fmla="*/ 1248 h 1843"/>
                  <a:gd name="T26" fmla="*/ 766 w 1531"/>
                  <a:gd name="T27" fmla="*/ 1049 h 1843"/>
                  <a:gd name="T28" fmla="*/ 652 w 1531"/>
                  <a:gd name="T29" fmla="*/ 1049 h 1843"/>
                  <a:gd name="T30" fmla="*/ 539 w 1531"/>
                  <a:gd name="T31" fmla="*/ 936 h 1843"/>
                  <a:gd name="T32" fmla="*/ 539 w 1531"/>
                  <a:gd name="T33" fmla="*/ 879 h 1843"/>
                  <a:gd name="T34" fmla="*/ 426 w 1531"/>
                  <a:gd name="T35" fmla="*/ 766 h 1843"/>
                  <a:gd name="T36" fmla="*/ 369 w 1531"/>
                  <a:gd name="T37" fmla="*/ 794 h 1843"/>
                  <a:gd name="T38" fmla="*/ 284 w 1531"/>
                  <a:gd name="T39" fmla="*/ 794 h 1843"/>
                  <a:gd name="T40" fmla="*/ 170 w 1531"/>
                  <a:gd name="T41" fmla="*/ 709 h 1843"/>
                  <a:gd name="T42" fmla="*/ 199 w 1531"/>
                  <a:gd name="T43" fmla="*/ 567 h 1843"/>
                  <a:gd name="T44" fmla="*/ 29 w 1531"/>
                  <a:gd name="T45" fmla="*/ 596 h 1843"/>
                  <a:gd name="T46" fmla="*/ 0 w 1531"/>
                  <a:gd name="T47" fmla="*/ 482 h 1843"/>
                  <a:gd name="T48" fmla="*/ 0 w 1531"/>
                  <a:gd name="T49" fmla="*/ 341 h 1843"/>
                  <a:gd name="T50" fmla="*/ 85 w 1531"/>
                  <a:gd name="T51" fmla="*/ 312 h 1843"/>
                  <a:gd name="T52" fmla="*/ 85 w 1531"/>
                  <a:gd name="T53" fmla="*/ 170 h 1843"/>
                  <a:gd name="T54" fmla="*/ 284 w 1531"/>
                  <a:gd name="T55" fmla="*/ 142 h 1843"/>
                  <a:gd name="T56" fmla="*/ 426 w 1531"/>
                  <a:gd name="T57" fmla="*/ 57 h 1843"/>
                  <a:gd name="T58" fmla="*/ 737 w 1531"/>
                  <a:gd name="T59" fmla="*/ 0 h 1843"/>
                  <a:gd name="T60" fmla="*/ 908 w 1531"/>
                  <a:gd name="T61" fmla="*/ 227 h 1843"/>
                  <a:gd name="T62" fmla="*/ 1049 w 1531"/>
                  <a:gd name="T63" fmla="*/ 312 h 1843"/>
                  <a:gd name="T64" fmla="*/ 1163 w 1531"/>
                  <a:gd name="T65" fmla="*/ 284 h 1843"/>
                  <a:gd name="T66" fmla="*/ 1276 w 1531"/>
                  <a:gd name="T67" fmla="*/ 426 h 1843"/>
                  <a:gd name="T68" fmla="*/ 1219 w 1531"/>
                  <a:gd name="T69" fmla="*/ 709 h 1843"/>
                  <a:gd name="T70" fmla="*/ 1361 w 1531"/>
                  <a:gd name="T71" fmla="*/ 879 h 1843"/>
                  <a:gd name="T72" fmla="*/ 1333 w 1531"/>
                  <a:gd name="T73" fmla="*/ 1276 h 1843"/>
                  <a:gd name="T74" fmla="*/ 1446 w 1531"/>
                  <a:gd name="T75" fmla="*/ 1389 h 1843"/>
                  <a:gd name="T76" fmla="*/ 1446 w 1531"/>
                  <a:gd name="T77" fmla="*/ 1616 h 1843"/>
                  <a:gd name="T78" fmla="*/ 1531 w 1531"/>
                  <a:gd name="T79" fmla="*/ 1701 h 1843"/>
                  <a:gd name="T80" fmla="*/ 1475 w 1531"/>
                  <a:gd name="T81" fmla="*/ 1843 h 18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531" h="1843">
                    <a:moveTo>
                      <a:pt x="1475" y="1843"/>
                    </a:moveTo>
                    <a:lnTo>
                      <a:pt x="1446" y="1730"/>
                    </a:lnTo>
                    <a:lnTo>
                      <a:pt x="1361" y="1701"/>
                    </a:lnTo>
                    <a:lnTo>
                      <a:pt x="1276" y="1588"/>
                    </a:lnTo>
                    <a:lnTo>
                      <a:pt x="1219" y="1673"/>
                    </a:lnTo>
                    <a:lnTo>
                      <a:pt x="1163" y="1645"/>
                    </a:lnTo>
                    <a:lnTo>
                      <a:pt x="1134" y="1531"/>
                    </a:lnTo>
                    <a:lnTo>
                      <a:pt x="1163" y="1503"/>
                    </a:lnTo>
                    <a:lnTo>
                      <a:pt x="1106" y="1446"/>
                    </a:lnTo>
                    <a:lnTo>
                      <a:pt x="993" y="1446"/>
                    </a:lnTo>
                    <a:lnTo>
                      <a:pt x="964" y="1361"/>
                    </a:lnTo>
                    <a:lnTo>
                      <a:pt x="851" y="1361"/>
                    </a:lnTo>
                    <a:lnTo>
                      <a:pt x="766" y="1248"/>
                    </a:lnTo>
                    <a:lnTo>
                      <a:pt x="766" y="1049"/>
                    </a:lnTo>
                    <a:lnTo>
                      <a:pt x="652" y="1049"/>
                    </a:lnTo>
                    <a:lnTo>
                      <a:pt x="539" y="936"/>
                    </a:lnTo>
                    <a:lnTo>
                      <a:pt x="539" y="879"/>
                    </a:lnTo>
                    <a:lnTo>
                      <a:pt x="426" y="766"/>
                    </a:lnTo>
                    <a:lnTo>
                      <a:pt x="369" y="794"/>
                    </a:lnTo>
                    <a:lnTo>
                      <a:pt x="284" y="794"/>
                    </a:lnTo>
                    <a:lnTo>
                      <a:pt x="170" y="709"/>
                    </a:lnTo>
                    <a:lnTo>
                      <a:pt x="199" y="567"/>
                    </a:lnTo>
                    <a:lnTo>
                      <a:pt x="29" y="596"/>
                    </a:lnTo>
                    <a:lnTo>
                      <a:pt x="0" y="482"/>
                    </a:lnTo>
                    <a:lnTo>
                      <a:pt x="0" y="341"/>
                    </a:lnTo>
                    <a:lnTo>
                      <a:pt x="85" y="312"/>
                    </a:lnTo>
                    <a:lnTo>
                      <a:pt x="85" y="170"/>
                    </a:lnTo>
                    <a:lnTo>
                      <a:pt x="284" y="142"/>
                    </a:lnTo>
                    <a:lnTo>
                      <a:pt x="426" y="57"/>
                    </a:lnTo>
                    <a:lnTo>
                      <a:pt x="737" y="0"/>
                    </a:lnTo>
                    <a:lnTo>
                      <a:pt x="908" y="227"/>
                    </a:lnTo>
                    <a:lnTo>
                      <a:pt x="1049" y="312"/>
                    </a:lnTo>
                    <a:lnTo>
                      <a:pt x="1163" y="284"/>
                    </a:lnTo>
                    <a:lnTo>
                      <a:pt x="1276" y="426"/>
                    </a:lnTo>
                    <a:lnTo>
                      <a:pt x="1219" y="709"/>
                    </a:lnTo>
                    <a:lnTo>
                      <a:pt x="1361" y="879"/>
                    </a:lnTo>
                    <a:lnTo>
                      <a:pt x="1333" y="1276"/>
                    </a:lnTo>
                    <a:lnTo>
                      <a:pt x="1446" y="1389"/>
                    </a:lnTo>
                    <a:lnTo>
                      <a:pt x="1446" y="1616"/>
                    </a:lnTo>
                    <a:lnTo>
                      <a:pt x="1531" y="1701"/>
                    </a:lnTo>
                    <a:lnTo>
                      <a:pt x="1475" y="184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62" name="Freeform 722"/>
              <p:cNvSpPr>
                <a:spLocks/>
              </p:cNvSpPr>
              <p:nvPr/>
            </p:nvSpPr>
            <p:spPr bwMode="auto">
              <a:xfrm>
                <a:off x="5081" y="302"/>
                <a:ext cx="1219" cy="879"/>
              </a:xfrm>
              <a:custGeom>
                <a:avLst/>
                <a:gdLst>
                  <a:gd name="T0" fmla="*/ 765 w 1219"/>
                  <a:gd name="T1" fmla="*/ 0 h 879"/>
                  <a:gd name="T2" fmla="*/ 765 w 1219"/>
                  <a:gd name="T3" fmla="*/ 142 h 879"/>
                  <a:gd name="T4" fmla="*/ 680 w 1219"/>
                  <a:gd name="T5" fmla="*/ 171 h 879"/>
                  <a:gd name="T6" fmla="*/ 680 w 1219"/>
                  <a:gd name="T7" fmla="*/ 284 h 879"/>
                  <a:gd name="T8" fmla="*/ 680 w 1219"/>
                  <a:gd name="T9" fmla="*/ 312 h 879"/>
                  <a:gd name="T10" fmla="*/ 709 w 1219"/>
                  <a:gd name="T11" fmla="*/ 426 h 879"/>
                  <a:gd name="T12" fmla="*/ 879 w 1219"/>
                  <a:gd name="T13" fmla="*/ 397 h 879"/>
                  <a:gd name="T14" fmla="*/ 850 w 1219"/>
                  <a:gd name="T15" fmla="*/ 539 h 879"/>
                  <a:gd name="T16" fmla="*/ 964 w 1219"/>
                  <a:gd name="T17" fmla="*/ 624 h 879"/>
                  <a:gd name="T18" fmla="*/ 1049 w 1219"/>
                  <a:gd name="T19" fmla="*/ 624 h 879"/>
                  <a:gd name="T20" fmla="*/ 1106 w 1219"/>
                  <a:gd name="T21" fmla="*/ 596 h 879"/>
                  <a:gd name="T22" fmla="*/ 1219 w 1219"/>
                  <a:gd name="T23" fmla="*/ 709 h 879"/>
                  <a:gd name="T24" fmla="*/ 1219 w 1219"/>
                  <a:gd name="T25" fmla="*/ 766 h 879"/>
                  <a:gd name="T26" fmla="*/ 1077 w 1219"/>
                  <a:gd name="T27" fmla="*/ 879 h 879"/>
                  <a:gd name="T28" fmla="*/ 1021 w 1219"/>
                  <a:gd name="T29" fmla="*/ 738 h 879"/>
                  <a:gd name="T30" fmla="*/ 935 w 1219"/>
                  <a:gd name="T31" fmla="*/ 738 h 879"/>
                  <a:gd name="T32" fmla="*/ 907 w 1219"/>
                  <a:gd name="T33" fmla="*/ 681 h 879"/>
                  <a:gd name="T34" fmla="*/ 850 w 1219"/>
                  <a:gd name="T35" fmla="*/ 681 h 879"/>
                  <a:gd name="T36" fmla="*/ 737 w 1219"/>
                  <a:gd name="T37" fmla="*/ 539 h 879"/>
                  <a:gd name="T38" fmla="*/ 794 w 1219"/>
                  <a:gd name="T39" fmla="*/ 681 h 879"/>
                  <a:gd name="T40" fmla="*/ 794 w 1219"/>
                  <a:gd name="T41" fmla="*/ 766 h 879"/>
                  <a:gd name="T42" fmla="*/ 454 w 1219"/>
                  <a:gd name="T43" fmla="*/ 539 h 879"/>
                  <a:gd name="T44" fmla="*/ 198 w 1219"/>
                  <a:gd name="T45" fmla="*/ 482 h 879"/>
                  <a:gd name="T46" fmla="*/ 0 w 1219"/>
                  <a:gd name="T47" fmla="*/ 312 h 879"/>
                  <a:gd name="T48" fmla="*/ 28 w 1219"/>
                  <a:gd name="T49" fmla="*/ 227 h 879"/>
                  <a:gd name="T50" fmla="*/ 397 w 1219"/>
                  <a:gd name="T51" fmla="*/ 57 h 879"/>
                  <a:gd name="T52" fmla="*/ 765 w 1219"/>
                  <a:gd name="T53" fmla="*/ 0 h 8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219" h="879">
                    <a:moveTo>
                      <a:pt x="765" y="0"/>
                    </a:moveTo>
                    <a:lnTo>
                      <a:pt x="765" y="142"/>
                    </a:lnTo>
                    <a:lnTo>
                      <a:pt x="680" y="171"/>
                    </a:lnTo>
                    <a:lnTo>
                      <a:pt x="680" y="284"/>
                    </a:lnTo>
                    <a:lnTo>
                      <a:pt x="680" y="312"/>
                    </a:lnTo>
                    <a:lnTo>
                      <a:pt x="709" y="426"/>
                    </a:lnTo>
                    <a:lnTo>
                      <a:pt x="879" y="397"/>
                    </a:lnTo>
                    <a:lnTo>
                      <a:pt x="850" y="539"/>
                    </a:lnTo>
                    <a:lnTo>
                      <a:pt x="964" y="624"/>
                    </a:lnTo>
                    <a:lnTo>
                      <a:pt x="1049" y="624"/>
                    </a:lnTo>
                    <a:lnTo>
                      <a:pt x="1106" y="596"/>
                    </a:lnTo>
                    <a:lnTo>
                      <a:pt x="1219" y="709"/>
                    </a:lnTo>
                    <a:lnTo>
                      <a:pt x="1219" y="766"/>
                    </a:lnTo>
                    <a:lnTo>
                      <a:pt x="1077" y="879"/>
                    </a:lnTo>
                    <a:lnTo>
                      <a:pt x="1021" y="738"/>
                    </a:lnTo>
                    <a:lnTo>
                      <a:pt x="935" y="738"/>
                    </a:lnTo>
                    <a:lnTo>
                      <a:pt x="907" y="681"/>
                    </a:lnTo>
                    <a:lnTo>
                      <a:pt x="850" y="681"/>
                    </a:lnTo>
                    <a:lnTo>
                      <a:pt x="737" y="539"/>
                    </a:lnTo>
                    <a:lnTo>
                      <a:pt x="794" y="681"/>
                    </a:lnTo>
                    <a:lnTo>
                      <a:pt x="794" y="766"/>
                    </a:lnTo>
                    <a:lnTo>
                      <a:pt x="454" y="539"/>
                    </a:lnTo>
                    <a:lnTo>
                      <a:pt x="198" y="482"/>
                    </a:lnTo>
                    <a:lnTo>
                      <a:pt x="0" y="312"/>
                    </a:lnTo>
                    <a:lnTo>
                      <a:pt x="28" y="227"/>
                    </a:lnTo>
                    <a:lnTo>
                      <a:pt x="397" y="57"/>
                    </a:lnTo>
                    <a:lnTo>
                      <a:pt x="765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65" name="Freeform 725"/>
              <p:cNvSpPr>
                <a:spLocks/>
              </p:cNvSpPr>
              <p:nvPr/>
            </p:nvSpPr>
            <p:spPr bwMode="auto">
              <a:xfrm>
                <a:off x="772" y="3052"/>
                <a:ext cx="1984" cy="2807"/>
              </a:xfrm>
              <a:custGeom>
                <a:avLst/>
                <a:gdLst>
                  <a:gd name="T0" fmla="*/ 1871 w 1984"/>
                  <a:gd name="T1" fmla="*/ 1985 h 2807"/>
                  <a:gd name="T2" fmla="*/ 1899 w 1984"/>
                  <a:gd name="T3" fmla="*/ 1475 h 2807"/>
                  <a:gd name="T4" fmla="*/ 1899 w 1984"/>
                  <a:gd name="T5" fmla="*/ 1219 h 2807"/>
                  <a:gd name="T6" fmla="*/ 1843 w 1984"/>
                  <a:gd name="T7" fmla="*/ 936 h 2807"/>
                  <a:gd name="T8" fmla="*/ 1672 w 1984"/>
                  <a:gd name="T9" fmla="*/ 936 h 2807"/>
                  <a:gd name="T10" fmla="*/ 1786 w 1984"/>
                  <a:gd name="T11" fmla="*/ 624 h 2807"/>
                  <a:gd name="T12" fmla="*/ 1559 w 1984"/>
                  <a:gd name="T13" fmla="*/ 567 h 2807"/>
                  <a:gd name="T14" fmla="*/ 1332 w 1984"/>
                  <a:gd name="T15" fmla="*/ 284 h 2807"/>
                  <a:gd name="T16" fmla="*/ 1247 w 1984"/>
                  <a:gd name="T17" fmla="*/ 170 h 2807"/>
                  <a:gd name="T18" fmla="*/ 992 w 1984"/>
                  <a:gd name="T19" fmla="*/ 0 h 2807"/>
                  <a:gd name="T20" fmla="*/ 907 w 1984"/>
                  <a:gd name="T21" fmla="*/ 142 h 2807"/>
                  <a:gd name="T22" fmla="*/ 567 w 1984"/>
                  <a:gd name="T23" fmla="*/ 284 h 2807"/>
                  <a:gd name="T24" fmla="*/ 482 w 1984"/>
                  <a:gd name="T25" fmla="*/ 199 h 2807"/>
                  <a:gd name="T26" fmla="*/ 340 w 1984"/>
                  <a:gd name="T27" fmla="*/ 57 h 2807"/>
                  <a:gd name="T28" fmla="*/ 227 w 1984"/>
                  <a:gd name="T29" fmla="*/ 199 h 2807"/>
                  <a:gd name="T30" fmla="*/ 142 w 1984"/>
                  <a:gd name="T31" fmla="*/ 255 h 2807"/>
                  <a:gd name="T32" fmla="*/ 170 w 1984"/>
                  <a:gd name="T33" fmla="*/ 426 h 2807"/>
                  <a:gd name="T34" fmla="*/ 340 w 1984"/>
                  <a:gd name="T35" fmla="*/ 567 h 2807"/>
                  <a:gd name="T36" fmla="*/ 227 w 1984"/>
                  <a:gd name="T37" fmla="*/ 993 h 2807"/>
                  <a:gd name="T38" fmla="*/ 255 w 1984"/>
                  <a:gd name="T39" fmla="*/ 1276 h 2807"/>
                  <a:gd name="T40" fmla="*/ 198 w 1984"/>
                  <a:gd name="T41" fmla="*/ 1446 h 2807"/>
                  <a:gd name="T42" fmla="*/ 0 w 1984"/>
                  <a:gd name="T43" fmla="*/ 1503 h 2807"/>
                  <a:gd name="T44" fmla="*/ 113 w 1984"/>
                  <a:gd name="T45" fmla="*/ 1673 h 2807"/>
                  <a:gd name="T46" fmla="*/ 255 w 1984"/>
                  <a:gd name="T47" fmla="*/ 2183 h 2807"/>
                  <a:gd name="T48" fmla="*/ 142 w 1984"/>
                  <a:gd name="T49" fmla="*/ 2467 h 2807"/>
                  <a:gd name="T50" fmla="*/ 255 w 1984"/>
                  <a:gd name="T51" fmla="*/ 2580 h 2807"/>
                  <a:gd name="T52" fmla="*/ 510 w 1984"/>
                  <a:gd name="T53" fmla="*/ 2353 h 2807"/>
                  <a:gd name="T54" fmla="*/ 623 w 1984"/>
                  <a:gd name="T55" fmla="*/ 2183 h 2807"/>
                  <a:gd name="T56" fmla="*/ 709 w 1984"/>
                  <a:gd name="T57" fmla="*/ 2212 h 2807"/>
                  <a:gd name="T58" fmla="*/ 964 w 1984"/>
                  <a:gd name="T59" fmla="*/ 2127 h 2807"/>
                  <a:gd name="T60" fmla="*/ 1247 w 1984"/>
                  <a:gd name="T61" fmla="*/ 2410 h 2807"/>
                  <a:gd name="T62" fmla="*/ 1247 w 1984"/>
                  <a:gd name="T63" fmla="*/ 2807 h 2807"/>
                  <a:gd name="T64" fmla="*/ 1446 w 1984"/>
                  <a:gd name="T65" fmla="*/ 2722 h 2807"/>
                  <a:gd name="T66" fmla="*/ 1672 w 1984"/>
                  <a:gd name="T67" fmla="*/ 2552 h 2807"/>
                  <a:gd name="T68" fmla="*/ 1757 w 1984"/>
                  <a:gd name="T69" fmla="*/ 2467 h 2807"/>
                  <a:gd name="T70" fmla="*/ 1871 w 1984"/>
                  <a:gd name="T71" fmla="*/ 2353 h 2807"/>
                  <a:gd name="T72" fmla="*/ 1871 w 1984"/>
                  <a:gd name="T73" fmla="*/ 2240 h 28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984" h="2807">
                    <a:moveTo>
                      <a:pt x="1956" y="2042"/>
                    </a:moveTo>
                    <a:lnTo>
                      <a:pt x="1871" y="1985"/>
                    </a:lnTo>
                    <a:lnTo>
                      <a:pt x="1984" y="1616"/>
                    </a:lnTo>
                    <a:lnTo>
                      <a:pt x="1899" y="1475"/>
                    </a:lnTo>
                    <a:lnTo>
                      <a:pt x="1984" y="1389"/>
                    </a:lnTo>
                    <a:lnTo>
                      <a:pt x="1899" y="1219"/>
                    </a:lnTo>
                    <a:lnTo>
                      <a:pt x="1928" y="993"/>
                    </a:lnTo>
                    <a:lnTo>
                      <a:pt x="1843" y="936"/>
                    </a:lnTo>
                    <a:lnTo>
                      <a:pt x="1729" y="964"/>
                    </a:lnTo>
                    <a:lnTo>
                      <a:pt x="1672" y="936"/>
                    </a:lnTo>
                    <a:lnTo>
                      <a:pt x="1757" y="879"/>
                    </a:lnTo>
                    <a:lnTo>
                      <a:pt x="1786" y="624"/>
                    </a:lnTo>
                    <a:lnTo>
                      <a:pt x="1559" y="652"/>
                    </a:lnTo>
                    <a:lnTo>
                      <a:pt x="1559" y="567"/>
                    </a:lnTo>
                    <a:lnTo>
                      <a:pt x="1332" y="369"/>
                    </a:lnTo>
                    <a:lnTo>
                      <a:pt x="1332" y="284"/>
                    </a:lnTo>
                    <a:lnTo>
                      <a:pt x="1276" y="227"/>
                    </a:lnTo>
                    <a:lnTo>
                      <a:pt x="1247" y="170"/>
                    </a:lnTo>
                    <a:lnTo>
                      <a:pt x="1049" y="85"/>
                    </a:lnTo>
                    <a:lnTo>
                      <a:pt x="992" y="0"/>
                    </a:lnTo>
                    <a:lnTo>
                      <a:pt x="935" y="0"/>
                    </a:lnTo>
                    <a:lnTo>
                      <a:pt x="907" y="142"/>
                    </a:lnTo>
                    <a:lnTo>
                      <a:pt x="595" y="142"/>
                    </a:lnTo>
                    <a:lnTo>
                      <a:pt x="567" y="284"/>
                    </a:lnTo>
                    <a:lnTo>
                      <a:pt x="510" y="312"/>
                    </a:lnTo>
                    <a:lnTo>
                      <a:pt x="482" y="199"/>
                    </a:lnTo>
                    <a:lnTo>
                      <a:pt x="312" y="142"/>
                    </a:lnTo>
                    <a:lnTo>
                      <a:pt x="340" y="57"/>
                    </a:lnTo>
                    <a:lnTo>
                      <a:pt x="255" y="57"/>
                    </a:lnTo>
                    <a:lnTo>
                      <a:pt x="227" y="199"/>
                    </a:lnTo>
                    <a:lnTo>
                      <a:pt x="170" y="199"/>
                    </a:lnTo>
                    <a:lnTo>
                      <a:pt x="142" y="255"/>
                    </a:lnTo>
                    <a:lnTo>
                      <a:pt x="198" y="284"/>
                    </a:lnTo>
                    <a:lnTo>
                      <a:pt x="170" y="426"/>
                    </a:lnTo>
                    <a:lnTo>
                      <a:pt x="255" y="397"/>
                    </a:lnTo>
                    <a:lnTo>
                      <a:pt x="340" y="567"/>
                    </a:lnTo>
                    <a:lnTo>
                      <a:pt x="227" y="851"/>
                    </a:lnTo>
                    <a:lnTo>
                      <a:pt x="227" y="993"/>
                    </a:lnTo>
                    <a:lnTo>
                      <a:pt x="255" y="1078"/>
                    </a:lnTo>
                    <a:lnTo>
                      <a:pt x="255" y="1276"/>
                    </a:lnTo>
                    <a:lnTo>
                      <a:pt x="170" y="1361"/>
                    </a:lnTo>
                    <a:lnTo>
                      <a:pt x="198" y="1446"/>
                    </a:lnTo>
                    <a:lnTo>
                      <a:pt x="113" y="1560"/>
                    </a:lnTo>
                    <a:lnTo>
                      <a:pt x="0" y="1503"/>
                    </a:lnTo>
                    <a:lnTo>
                      <a:pt x="56" y="1673"/>
                    </a:lnTo>
                    <a:lnTo>
                      <a:pt x="113" y="1673"/>
                    </a:lnTo>
                    <a:lnTo>
                      <a:pt x="198" y="1786"/>
                    </a:lnTo>
                    <a:lnTo>
                      <a:pt x="255" y="2183"/>
                    </a:lnTo>
                    <a:lnTo>
                      <a:pt x="142" y="2240"/>
                    </a:lnTo>
                    <a:lnTo>
                      <a:pt x="142" y="2467"/>
                    </a:lnTo>
                    <a:lnTo>
                      <a:pt x="198" y="2609"/>
                    </a:lnTo>
                    <a:lnTo>
                      <a:pt x="255" y="2580"/>
                    </a:lnTo>
                    <a:lnTo>
                      <a:pt x="425" y="2580"/>
                    </a:lnTo>
                    <a:lnTo>
                      <a:pt x="510" y="2353"/>
                    </a:lnTo>
                    <a:lnTo>
                      <a:pt x="482" y="2240"/>
                    </a:lnTo>
                    <a:lnTo>
                      <a:pt x="623" y="2183"/>
                    </a:lnTo>
                    <a:lnTo>
                      <a:pt x="680" y="2070"/>
                    </a:lnTo>
                    <a:lnTo>
                      <a:pt x="709" y="2212"/>
                    </a:lnTo>
                    <a:lnTo>
                      <a:pt x="765" y="2297"/>
                    </a:lnTo>
                    <a:lnTo>
                      <a:pt x="964" y="2127"/>
                    </a:lnTo>
                    <a:lnTo>
                      <a:pt x="1219" y="2240"/>
                    </a:lnTo>
                    <a:lnTo>
                      <a:pt x="1247" y="2410"/>
                    </a:lnTo>
                    <a:lnTo>
                      <a:pt x="1361" y="2523"/>
                    </a:lnTo>
                    <a:lnTo>
                      <a:pt x="1247" y="2807"/>
                    </a:lnTo>
                    <a:lnTo>
                      <a:pt x="1361" y="2807"/>
                    </a:lnTo>
                    <a:lnTo>
                      <a:pt x="1446" y="2722"/>
                    </a:lnTo>
                    <a:lnTo>
                      <a:pt x="1531" y="2722"/>
                    </a:lnTo>
                    <a:lnTo>
                      <a:pt x="1672" y="2552"/>
                    </a:lnTo>
                    <a:lnTo>
                      <a:pt x="1644" y="2467"/>
                    </a:lnTo>
                    <a:lnTo>
                      <a:pt x="1757" y="2467"/>
                    </a:lnTo>
                    <a:lnTo>
                      <a:pt x="1871" y="2410"/>
                    </a:lnTo>
                    <a:lnTo>
                      <a:pt x="1871" y="2353"/>
                    </a:lnTo>
                    <a:lnTo>
                      <a:pt x="1956" y="2268"/>
                    </a:lnTo>
                    <a:lnTo>
                      <a:pt x="1871" y="2240"/>
                    </a:lnTo>
                    <a:lnTo>
                      <a:pt x="1956" y="2042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70" name="Freeform 730"/>
              <p:cNvSpPr>
                <a:spLocks/>
              </p:cNvSpPr>
              <p:nvPr/>
            </p:nvSpPr>
            <p:spPr bwMode="auto">
              <a:xfrm>
                <a:off x="1707" y="2542"/>
                <a:ext cx="1049" cy="1162"/>
              </a:xfrm>
              <a:custGeom>
                <a:avLst/>
                <a:gdLst>
                  <a:gd name="T0" fmla="*/ 964 w 1049"/>
                  <a:gd name="T1" fmla="*/ 255 h 1162"/>
                  <a:gd name="T2" fmla="*/ 1049 w 1049"/>
                  <a:gd name="T3" fmla="*/ 369 h 1162"/>
                  <a:gd name="T4" fmla="*/ 964 w 1049"/>
                  <a:gd name="T5" fmla="*/ 510 h 1162"/>
                  <a:gd name="T6" fmla="*/ 936 w 1049"/>
                  <a:gd name="T7" fmla="*/ 680 h 1162"/>
                  <a:gd name="T8" fmla="*/ 851 w 1049"/>
                  <a:gd name="T9" fmla="*/ 851 h 1162"/>
                  <a:gd name="T10" fmla="*/ 851 w 1049"/>
                  <a:gd name="T11" fmla="*/ 1134 h 1162"/>
                  <a:gd name="T12" fmla="*/ 624 w 1049"/>
                  <a:gd name="T13" fmla="*/ 1162 h 1162"/>
                  <a:gd name="T14" fmla="*/ 624 w 1049"/>
                  <a:gd name="T15" fmla="*/ 1077 h 1162"/>
                  <a:gd name="T16" fmla="*/ 397 w 1049"/>
                  <a:gd name="T17" fmla="*/ 879 h 1162"/>
                  <a:gd name="T18" fmla="*/ 397 w 1049"/>
                  <a:gd name="T19" fmla="*/ 794 h 1162"/>
                  <a:gd name="T20" fmla="*/ 341 w 1049"/>
                  <a:gd name="T21" fmla="*/ 737 h 1162"/>
                  <a:gd name="T22" fmla="*/ 312 w 1049"/>
                  <a:gd name="T23" fmla="*/ 680 h 1162"/>
                  <a:gd name="T24" fmla="*/ 114 w 1049"/>
                  <a:gd name="T25" fmla="*/ 595 h 1162"/>
                  <a:gd name="T26" fmla="*/ 57 w 1049"/>
                  <a:gd name="T27" fmla="*/ 510 h 1162"/>
                  <a:gd name="T28" fmla="*/ 0 w 1049"/>
                  <a:gd name="T29" fmla="*/ 510 h 1162"/>
                  <a:gd name="T30" fmla="*/ 85 w 1049"/>
                  <a:gd name="T31" fmla="*/ 369 h 1162"/>
                  <a:gd name="T32" fmla="*/ 29 w 1049"/>
                  <a:gd name="T33" fmla="*/ 284 h 1162"/>
                  <a:gd name="T34" fmla="*/ 57 w 1049"/>
                  <a:gd name="T35" fmla="*/ 113 h 1162"/>
                  <a:gd name="T36" fmla="*/ 85 w 1049"/>
                  <a:gd name="T37" fmla="*/ 85 h 1162"/>
                  <a:gd name="T38" fmla="*/ 170 w 1049"/>
                  <a:gd name="T39" fmla="*/ 85 h 1162"/>
                  <a:gd name="T40" fmla="*/ 114 w 1049"/>
                  <a:gd name="T41" fmla="*/ 0 h 1162"/>
                  <a:gd name="T42" fmla="*/ 227 w 1049"/>
                  <a:gd name="T43" fmla="*/ 0 h 1162"/>
                  <a:gd name="T44" fmla="*/ 255 w 1049"/>
                  <a:gd name="T45" fmla="*/ 57 h 1162"/>
                  <a:gd name="T46" fmla="*/ 284 w 1049"/>
                  <a:gd name="T47" fmla="*/ 57 h 1162"/>
                  <a:gd name="T48" fmla="*/ 312 w 1049"/>
                  <a:gd name="T49" fmla="*/ 199 h 1162"/>
                  <a:gd name="T50" fmla="*/ 369 w 1049"/>
                  <a:gd name="T51" fmla="*/ 199 h 1162"/>
                  <a:gd name="T52" fmla="*/ 426 w 1049"/>
                  <a:gd name="T53" fmla="*/ 113 h 1162"/>
                  <a:gd name="T54" fmla="*/ 511 w 1049"/>
                  <a:gd name="T55" fmla="*/ 113 h 1162"/>
                  <a:gd name="T56" fmla="*/ 539 w 1049"/>
                  <a:gd name="T57" fmla="*/ 227 h 1162"/>
                  <a:gd name="T58" fmla="*/ 624 w 1049"/>
                  <a:gd name="T59" fmla="*/ 227 h 1162"/>
                  <a:gd name="T60" fmla="*/ 652 w 1049"/>
                  <a:gd name="T61" fmla="*/ 113 h 1162"/>
                  <a:gd name="T62" fmla="*/ 737 w 1049"/>
                  <a:gd name="T63" fmla="*/ 113 h 1162"/>
                  <a:gd name="T64" fmla="*/ 737 w 1049"/>
                  <a:gd name="T65" fmla="*/ 142 h 1162"/>
                  <a:gd name="T66" fmla="*/ 822 w 1049"/>
                  <a:gd name="T67" fmla="*/ 170 h 1162"/>
                  <a:gd name="T68" fmla="*/ 822 w 1049"/>
                  <a:gd name="T69" fmla="*/ 227 h 1162"/>
                  <a:gd name="T70" fmla="*/ 879 w 1049"/>
                  <a:gd name="T71" fmla="*/ 227 h 1162"/>
                  <a:gd name="T72" fmla="*/ 908 w 1049"/>
                  <a:gd name="T73" fmla="*/ 199 h 1162"/>
                  <a:gd name="T74" fmla="*/ 964 w 1049"/>
                  <a:gd name="T75" fmla="*/ 255 h 1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049" h="1162">
                    <a:moveTo>
                      <a:pt x="964" y="255"/>
                    </a:moveTo>
                    <a:lnTo>
                      <a:pt x="1049" y="369"/>
                    </a:lnTo>
                    <a:lnTo>
                      <a:pt x="964" y="510"/>
                    </a:lnTo>
                    <a:lnTo>
                      <a:pt x="936" y="680"/>
                    </a:lnTo>
                    <a:lnTo>
                      <a:pt x="851" y="851"/>
                    </a:lnTo>
                    <a:lnTo>
                      <a:pt x="851" y="1134"/>
                    </a:lnTo>
                    <a:lnTo>
                      <a:pt x="624" y="1162"/>
                    </a:lnTo>
                    <a:lnTo>
                      <a:pt x="624" y="1077"/>
                    </a:lnTo>
                    <a:lnTo>
                      <a:pt x="397" y="879"/>
                    </a:lnTo>
                    <a:lnTo>
                      <a:pt x="397" y="794"/>
                    </a:lnTo>
                    <a:lnTo>
                      <a:pt x="341" y="737"/>
                    </a:lnTo>
                    <a:lnTo>
                      <a:pt x="312" y="680"/>
                    </a:lnTo>
                    <a:lnTo>
                      <a:pt x="114" y="595"/>
                    </a:lnTo>
                    <a:lnTo>
                      <a:pt x="57" y="510"/>
                    </a:lnTo>
                    <a:lnTo>
                      <a:pt x="0" y="510"/>
                    </a:lnTo>
                    <a:lnTo>
                      <a:pt x="85" y="369"/>
                    </a:lnTo>
                    <a:lnTo>
                      <a:pt x="29" y="284"/>
                    </a:lnTo>
                    <a:lnTo>
                      <a:pt x="57" y="113"/>
                    </a:lnTo>
                    <a:lnTo>
                      <a:pt x="85" y="85"/>
                    </a:lnTo>
                    <a:lnTo>
                      <a:pt x="170" y="85"/>
                    </a:lnTo>
                    <a:lnTo>
                      <a:pt x="114" y="0"/>
                    </a:lnTo>
                    <a:lnTo>
                      <a:pt x="227" y="0"/>
                    </a:lnTo>
                    <a:lnTo>
                      <a:pt x="255" y="57"/>
                    </a:lnTo>
                    <a:lnTo>
                      <a:pt x="284" y="57"/>
                    </a:lnTo>
                    <a:lnTo>
                      <a:pt x="312" y="199"/>
                    </a:lnTo>
                    <a:lnTo>
                      <a:pt x="369" y="199"/>
                    </a:lnTo>
                    <a:lnTo>
                      <a:pt x="426" y="113"/>
                    </a:lnTo>
                    <a:lnTo>
                      <a:pt x="511" y="113"/>
                    </a:lnTo>
                    <a:lnTo>
                      <a:pt x="539" y="227"/>
                    </a:lnTo>
                    <a:lnTo>
                      <a:pt x="624" y="227"/>
                    </a:lnTo>
                    <a:lnTo>
                      <a:pt x="652" y="113"/>
                    </a:lnTo>
                    <a:lnTo>
                      <a:pt x="737" y="113"/>
                    </a:lnTo>
                    <a:lnTo>
                      <a:pt x="737" y="142"/>
                    </a:lnTo>
                    <a:lnTo>
                      <a:pt x="822" y="170"/>
                    </a:lnTo>
                    <a:lnTo>
                      <a:pt x="822" y="227"/>
                    </a:lnTo>
                    <a:lnTo>
                      <a:pt x="879" y="227"/>
                    </a:lnTo>
                    <a:lnTo>
                      <a:pt x="908" y="199"/>
                    </a:lnTo>
                    <a:lnTo>
                      <a:pt x="964" y="255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71" name="Freeform 731"/>
              <p:cNvSpPr>
                <a:spLocks/>
              </p:cNvSpPr>
              <p:nvPr/>
            </p:nvSpPr>
            <p:spPr bwMode="auto">
              <a:xfrm>
                <a:off x="885" y="2060"/>
                <a:ext cx="992" cy="1304"/>
              </a:xfrm>
              <a:custGeom>
                <a:avLst/>
                <a:gdLst>
                  <a:gd name="T0" fmla="*/ 57 w 992"/>
                  <a:gd name="T1" fmla="*/ 1191 h 1304"/>
                  <a:gd name="T2" fmla="*/ 114 w 992"/>
                  <a:gd name="T3" fmla="*/ 1191 h 1304"/>
                  <a:gd name="T4" fmla="*/ 142 w 992"/>
                  <a:gd name="T5" fmla="*/ 1049 h 1304"/>
                  <a:gd name="T6" fmla="*/ 227 w 992"/>
                  <a:gd name="T7" fmla="*/ 1049 h 1304"/>
                  <a:gd name="T8" fmla="*/ 199 w 992"/>
                  <a:gd name="T9" fmla="*/ 1134 h 1304"/>
                  <a:gd name="T10" fmla="*/ 369 w 992"/>
                  <a:gd name="T11" fmla="*/ 1191 h 1304"/>
                  <a:gd name="T12" fmla="*/ 397 w 992"/>
                  <a:gd name="T13" fmla="*/ 1304 h 1304"/>
                  <a:gd name="T14" fmla="*/ 454 w 992"/>
                  <a:gd name="T15" fmla="*/ 1276 h 1304"/>
                  <a:gd name="T16" fmla="*/ 482 w 992"/>
                  <a:gd name="T17" fmla="*/ 1134 h 1304"/>
                  <a:gd name="T18" fmla="*/ 794 w 992"/>
                  <a:gd name="T19" fmla="*/ 1134 h 1304"/>
                  <a:gd name="T20" fmla="*/ 822 w 992"/>
                  <a:gd name="T21" fmla="*/ 992 h 1304"/>
                  <a:gd name="T22" fmla="*/ 907 w 992"/>
                  <a:gd name="T23" fmla="*/ 851 h 1304"/>
                  <a:gd name="T24" fmla="*/ 851 w 992"/>
                  <a:gd name="T25" fmla="*/ 766 h 1304"/>
                  <a:gd name="T26" fmla="*/ 879 w 992"/>
                  <a:gd name="T27" fmla="*/ 595 h 1304"/>
                  <a:gd name="T28" fmla="*/ 907 w 992"/>
                  <a:gd name="T29" fmla="*/ 567 h 1304"/>
                  <a:gd name="T30" fmla="*/ 992 w 992"/>
                  <a:gd name="T31" fmla="*/ 567 h 1304"/>
                  <a:gd name="T32" fmla="*/ 936 w 992"/>
                  <a:gd name="T33" fmla="*/ 482 h 1304"/>
                  <a:gd name="T34" fmla="*/ 907 w 992"/>
                  <a:gd name="T35" fmla="*/ 454 h 1304"/>
                  <a:gd name="T36" fmla="*/ 822 w 992"/>
                  <a:gd name="T37" fmla="*/ 454 h 1304"/>
                  <a:gd name="T38" fmla="*/ 851 w 992"/>
                  <a:gd name="T39" fmla="*/ 340 h 1304"/>
                  <a:gd name="T40" fmla="*/ 709 w 992"/>
                  <a:gd name="T41" fmla="*/ 369 h 1304"/>
                  <a:gd name="T42" fmla="*/ 681 w 992"/>
                  <a:gd name="T43" fmla="*/ 312 h 1304"/>
                  <a:gd name="T44" fmla="*/ 681 w 992"/>
                  <a:gd name="T45" fmla="*/ 227 h 1304"/>
                  <a:gd name="T46" fmla="*/ 624 w 992"/>
                  <a:gd name="T47" fmla="*/ 227 h 1304"/>
                  <a:gd name="T48" fmla="*/ 567 w 992"/>
                  <a:gd name="T49" fmla="*/ 142 h 1304"/>
                  <a:gd name="T50" fmla="*/ 510 w 992"/>
                  <a:gd name="T51" fmla="*/ 170 h 1304"/>
                  <a:gd name="T52" fmla="*/ 482 w 992"/>
                  <a:gd name="T53" fmla="*/ 114 h 1304"/>
                  <a:gd name="T54" fmla="*/ 397 w 992"/>
                  <a:gd name="T55" fmla="*/ 85 h 1304"/>
                  <a:gd name="T56" fmla="*/ 340 w 992"/>
                  <a:gd name="T57" fmla="*/ 0 h 1304"/>
                  <a:gd name="T58" fmla="*/ 255 w 992"/>
                  <a:gd name="T59" fmla="*/ 28 h 1304"/>
                  <a:gd name="T60" fmla="*/ 255 w 992"/>
                  <a:gd name="T61" fmla="*/ 114 h 1304"/>
                  <a:gd name="T62" fmla="*/ 85 w 992"/>
                  <a:gd name="T63" fmla="*/ 114 h 1304"/>
                  <a:gd name="T64" fmla="*/ 29 w 992"/>
                  <a:gd name="T65" fmla="*/ 199 h 1304"/>
                  <a:gd name="T66" fmla="*/ 199 w 992"/>
                  <a:gd name="T67" fmla="*/ 340 h 1304"/>
                  <a:gd name="T68" fmla="*/ 199 w 992"/>
                  <a:gd name="T69" fmla="*/ 482 h 1304"/>
                  <a:gd name="T70" fmla="*/ 255 w 992"/>
                  <a:gd name="T71" fmla="*/ 482 h 1304"/>
                  <a:gd name="T72" fmla="*/ 255 w 992"/>
                  <a:gd name="T73" fmla="*/ 624 h 1304"/>
                  <a:gd name="T74" fmla="*/ 142 w 992"/>
                  <a:gd name="T75" fmla="*/ 737 h 1304"/>
                  <a:gd name="T76" fmla="*/ 170 w 992"/>
                  <a:gd name="T77" fmla="*/ 794 h 1304"/>
                  <a:gd name="T78" fmla="*/ 114 w 992"/>
                  <a:gd name="T79" fmla="*/ 822 h 1304"/>
                  <a:gd name="T80" fmla="*/ 114 w 992"/>
                  <a:gd name="T81" fmla="*/ 907 h 1304"/>
                  <a:gd name="T82" fmla="*/ 29 w 992"/>
                  <a:gd name="T83" fmla="*/ 936 h 1304"/>
                  <a:gd name="T84" fmla="*/ 0 w 992"/>
                  <a:gd name="T85" fmla="*/ 1077 h 1304"/>
                  <a:gd name="T86" fmla="*/ 57 w 992"/>
                  <a:gd name="T87" fmla="*/ 1191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992" h="1304">
                    <a:moveTo>
                      <a:pt x="57" y="1191"/>
                    </a:moveTo>
                    <a:lnTo>
                      <a:pt x="114" y="1191"/>
                    </a:lnTo>
                    <a:lnTo>
                      <a:pt x="142" y="1049"/>
                    </a:lnTo>
                    <a:lnTo>
                      <a:pt x="227" y="1049"/>
                    </a:lnTo>
                    <a:lnTo>
                      <a:pt x="199" y="1134"/>
                    </a:lnTo>
                    <a:lnTo>
                      <a:pt x="369" y="1191"/>
                    </a:lnTo>
                    <a:lnTo>
                      <a:pt x="397" y="1304"/>
                    </a:lnTo>
                    <a:lnTo>
                      <a:pt x="454" y="1276"/>
                    </a:lnTo>
                    <a:lnTo>
                      <a:pt x="482" y="1134"/>
                    </a:lnTo>
                    <a:lnTo>
                      <a:pt x="794" y="1134"/>
                    </a:lnTo>
                    <a:lnTo>
                      <a:pt x="822" y="992"/>
                    </a:lnTo>
                    <a:lnTo>
                      <a:pt x="907" y="851"/>
                    </a:lnTo>
                    <a:lnTo>
                      <a:pt x="851" y="766"/>
                    </a:lnTo>
                    <a:lnTo>
                      <a:pt x="879" y="595"/>
                    </a:lnTo>
                    <a:lnTo>
                      <a:pt x="907" y="567"/>
                    </a:lnTo>
                    <a:lnTo>
                      <a:pt x="992" y="567"/>
                    </a:lnTo>
                    <a:lnTo>
                      <a:pt x="936" y="482"/>
                    </a:lnTo>
                    <a:lnTo>
                      <a:pt x="907" y="454"/>
                    </a:lnTo>
                    <a:lnTo>
                      <a:pt x="822" y="454"/>
                    </a:lnTo>
                    <a:lnTo>
                      <a:pt x="851" y="340"/>
                    </a:lnTo>
                    <a:lnTo>
                      <a:pt x="709" y="369"/>
                    </a:lnTo>
                    <a:lnTo>
                      <a:pt x="681" y="312"/>
                    </a:lnTo>
                    <a:lnTo>
                      <a:pt x="681" y="227"/>
                    </a:lnTo>
                    <a:lnTo>
                      <a:pt x="624" y="227"/>
                    </a:lnTo>
                    <a:lnTo>
                      <a:pt x="567" y="142"/>
                    </a:lnTo>
                    <a:lnTo>
                      <a:pt x="510" y="170"/>
                    </a:lnTo>
                    <a:lnTo>
                      <a:pt x="482" y="114"/>
                    </a:lnTo>
                    <a:lnTo>
                      <a:pt x="397" y="85"/>
                    </a:lnTo>
                    <a:lnTo>
                      <a:pt x="340" y="0"/>
                    </a:lnTo>
                    <a:lnTo>
                      <a:pt x="255" y="28"/>
                    </a:lnTo>
                    <a:lnTo>
                      <a:pt x="255" y="114"/>
                    </a:lnTo>
                    <a:lnTo>
                      <a:pt x="85" y="114"/>
                    </a:lnTo>
                    <a:lnTo>
                      <a:pt x="29" y="199"/>
                    </a:lnTo>
                    <a:lnTo>
                      <a:pt x="199" y="340"/>
                    </a:lnTo>
                    <a:lnTo>
                      <a:pt x="199" y="482"/>
                    </a:lnTo>
                    <a:lnTo>
                      <a:pt x="255" y="482"/>
                    </a:lnTo>
                    <a:lnTo>
                      <a:pt x="255" y="624"/>
                    </a:lnTo>
                    <a:lnTo>
                      <a:pt x="142" y="737"/>
                    </a:lnTo>
                    <a:lnTo>
                      <a:pt x="170" y="794"/>
                    </a:lnTo>
                    <a:lnTo>
                      <a:pt x="114" y="822"/>
                    </a:lnTo>
                    <a:lnTo>
                      <a:pt x="114" y="907"/>
                    </a:lnTo>
                    <a:lnTo>
                      <a:pt x="29" y="936"/>
                    </a:lnTo>
                    <a:lnTo>
                      <a:pt x="0" y="1077"/>
                    </a:lnTo>
                    <a:lnTo>
                      <a:pt x="57" y="1191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72" name="Freeform 732"/>
              <p:cNvSpPr>
                <a:spLocks/>
              </p:cNvSpPr>
              <p:nvPr/>
            </p:nvSpPr>
            <p:spPr bwMode="auto">
              <a:xfrm>
                <a:off x="2388" y="1635"/>
                <a:ext cx="1105" cy="1191"/>
              </a:xfrm>
              <a:custGeom>
                <a:avLst/>
                <a:gdLst>
                  <a:gd name="T0" fmla="*/ 1105 w 1105"/>
                  <a:gd name="T1" fmla="*/ 312 h 1191"/>
                  <a:gd name="T2" fmla="*/ 1105 w 1105"/>
                  <a:gd name="T3" fmla="*/ 368 h 1191"/>
                  <a:gd name="T4" fmla="*/ 935 w 1105"/>
                  <a:gd name="T5" fmla="*/ 453 h 1191"/>
                  <a:gd name="T6" fmla="*/ 879 w 1105"/>
                  <a:gd name="T7" fmla="*/ 567 h 1191"/>
                  <a:gd name="T8" fmla="*/ 765 w 1105"/>
                  <a:gd name="T9" fmla="*/ 567 h 1191"/>
                  <a:gd name="T10" fmla="*/ 708 w 1105"/>
                  <a:gd name="T11" fmla="*/ 624 h 1191"/>
                  <a:gd name="T12" fmla="*/ 737 w 1105"/>
                  <a:gd name="T13" fmla="*/ 680 h 1191"/>
                  <a:gd name="T14" fmla="*/ 708 w 1105"/>
                  <a:gd name="T15" fmla="*/ 907 h 1191"/>
                  <a:gd name="T16" fmla="*/ 567 w 1105"/>
                  <a:gd name="T17" fmla="*/ 907 h 1191"/>
                  <a:gd name="T18" fmla="*/ 510 w 1105"/>
                  <a:gd name="T19" fmla="*/ 1134 h 1191"/>
                  <a:gd name="T20" fmla="*/ 453 w 1105"/>
                  <a:gd name="T21" fmla="*/ 1077 h 1191"/>
                  <a:gd name="T22" fmla="*/ 425 w 1105"/>
                  <a:gd name="T23" fmla="*/ 1191 h 1191"/>
                  <a:gd name="T24" fmla="*/ 340 w 1105"/>
                  <a:gd name="T25" fmla="*/ 1134 h 1191"/>
                  <a:gd name="T26" fmla="*/ 283 w 1105"/>
                  <a:gd name="T27" fmla="*/ 1162 h 1191"/>
                  <a:gd name="T28" fmla="*/ 227 w 1105"/>
                  <a:gd name="T29" fmla="*/ 1106 h 1191"/>
                  <a:gd name="T30" fmla="*/ 198 w 1105"/>
                  <a:gd name="T31" fmla="*/ 964 h 1191"/>
                  <a:gd name="T32" fmla="*/ 141 w 1105"/>
                  <a:gd name="T33" fmla="*/ 964 h 1191"/>
                  <a:gd name="T34" fmla="*/ 170 w 1105"/>
                  <a:gd name="T35" fmla="*/ 879 h 1191"/>
                  <a:gd name="T36" fmla="*/ 0 w 1105"/>
                  <a:gd name="T37" fmla="*/ 794 h 1191"/>
                  <a:gd name="T38" fmla="*/ 170 w 1105"/>
                  <a:gd name="T39" fmla="*/ 567 h 1191"/>
                  <a:gd name="T40" fmla="*/ 255 w 1105"/>
                  <a:gd name="T41" fmla="*/ 312 h 1191"/>
                  <a:gd name="T42" fmla="*/ 227 w 1105"/>
                  <a:gd name="T43" fmla="*/ 255 h 1191"/>
                  <a:gd name="T44" fmla="*/ 255 w 1105"/>
                  <a:gd name="T45" fmla="*/ 198 h 1191"/>
                  <a:gd name="T46" fmla="*/ 312 w 1105"/>
                  <a:gd name="T47" fmla="*/ 198 h 1191"/>
                  <a:gd name="T48" fmla="*/ 312 w 1105"/>
                  <a:gd name="T49" fmla="*/ 227 h 1191"/>
                  <a:gd name="T50" fmla="*/ 482 w 1105"/>
                  <a:gd name="T51" fmla="*/ 283 h 1191"/>
                  <a:gd name="T52" fmla="*/ 538 w 1105"/>
                  <a:gd name="T53" fmla="*/ 255 h 1191"/>
                  <a:gd name="T54" fmla="*/ 510 w 1105"/>
                  <a:gd name="T55" fmla="*/ 198 h 1191"/>
                  <a:gd name="T56" fmla="*/ 397 w 1105"/>
                  <a:gd name="T57" fmla="*/ 170 h 1191"/>
                  <a:gd name="T58" fmla="*/ 397 w 1105"/>
                  <a:gd name="T59" fmla="*/ 142 h 1191"/>
                  <a:gd name="T60" fmla="*/ 312 w 1105"/>
                  <a:gd name="T61" fmla="*/ 57 h 1191"/>
                  <a:gd name="T62" fmla="*/ 397 w 1105"/>
                  <a:gd name="T63" fmla="*/ 0 h 1191"/>
                  <a:gd name="T64" fmla="*/ 510 w 1105"/>
                  <a:gd name="T65" fmla="*/ 113 h 1191"/>
                  <a:gd name="T66" fmla="*/ 595 w 1105"/>
                  <a:gd name="T67" fmla="*/ 85 h 1191"/>
                  <a:gd name="T68" fmla="*/ 623 w 1105"/>
                  <a:gd name="T69" fmla="*/ 198 h 1191"/>
                  <a:gd name="T70" fmla="*/ 708 w 1105"/>
                  <a:gd name="T71" fmla="*/ 255 h 1191"/>
                  <a:gd name="T72" fmla="*/ 737 w 1105"/>
                  <a:gd name="T73" fmla="*/ 142 h 1191"/>
                  <a:gd name="T74" fmla="*/ 1049 w 1105"/>
                  <a:gd name="T75" fmla="*/ 312 h 1191"/>
                  <a:gd name="T76" fmla="*/ 1105 w 1105"/>
                  <a:gd name="T77" fmla="*/ 312 h 1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105" h="1191">
                    <a:moveTo>
                      <a:pt x="1105" y="312"/>
                    </a:moveTo>
                    <a:lnTo>
                      <a:pt x="1105" y="368"/>
                    </a:lnTo>
                    <a:lnTo>
                      <a:pt x="935" y="453"/>
                    </a:lnTo>
                    <a:lnTo>
                      <a:pt x="879" y="567"/>
                    </a:lnTo>
                    <a:lnTo>
                      <a:pt x="765" y="567"/>
                    </a:lnTo>
                    <a:lnTo>
                      <a:pt x="708" y="624"/>
                    </a:lnTo>
                    <a:lnTo>
                      <a:pt x="737" y="680"/>
                    </a:lnTo>
                    <a:lnTo>
                      <a:pt x="708" y="907"/>
                    </a:lnTo>
                    <a:lnTo>
                      <a:pt x="567" y="907"/>
                    </a:lnTo>
                    <a:lnTo>
                      <a:pt x="510" y="1134"/>
                    </a:lnTo>
                    <a:lnTo>
                      <a:pt x="453" y="1077"/>
                    </a:lnTo>
                    <a:lnTo>
                      <a:pt x="425" y="1191"/>
                    </a:lnTo>
                    <a:lnTo>
                      <a:pt x="340" y="1134"/>
                    </a:lnTo>
                    <a:lnTo>
                      <a:pt x="283" y="1162"/>
                    </a:lnTo>
                    <a:lnTo>
                      <a:pt x="227" y="1106"/>
                    </a:lnTo>
                    <a:lnTo>
                      <a:pt x="198" y="964"/>
                    </a:lnTo>
                    <a:lnTo>
                      <a:pt x="141" y="964"/>
                    </a:lnTo>
                    <a:lnTo>
                      <a:pt x="170" y="879"/>
                    </a:lnTo>
                    <a:lnTo>
                      <a:pt x="0" y="794"/>
                    </a:lnTo>
                    <a:lnTo>
                      <a:pt x="170" y="567"/>
                    </a:lnTo>
                    <a:lnTo>
                      <a:pt x="255" y="312"/>
                    </a:lnTo>
                    <a:lnTo>
                      <a:pt x="227" y="255"/>
                    </a:lnTo>
                    <a:lnTo>
                      <a:pt x="255" y="198"/>
                    </a:lnTo>
                    <a:lnTo>
                      <a:pt x="312" y="198"/>
                    </a:lnTo>
                    <a:lnTo>
                      <a:pt x="312" y="227"/>
                    </a:lnTo>
                    <a:lnTo>
                      <a:pt x="482" y="283"/>
                    </a:lnTo>
                    <a:lnTo>
                      <a:pt x="538" y="255"/>
                    </a:lnTo>
                    <a:lnTo>
                      <a:pt x="510" y="198"/>
                    </a:lnTo>
                    <a:lnTo>
                      <a:pt x="397" y="170"/>
                    </a:lnTo>
                    <a:lnTo>
                      <a:pt x="397" y="142"/>
                    </a:lnTo>
                    <a:lnTo>
                      <a:pt x="312" y="57"/>
                    </a:lnTo>
                    <a:lnTo>
                      <a:pt x="397" y="0"/>
                    </a:lnTo>
                    <a:lnTo>
                      <a:pt x="510" y="113"/>
                    </a:lnTo>
                    <a:lnTo>
                      <a:pt x="595" y="85"/>
                    </a:lnTo>
                    <a:lnTo>
                      <a:pt x="623" y="198"/>
                    </a:lnTo>
                    <a:lnTo>
                      <a:pt x="708" y="255"/>
                    </a:lnTo>
                    <a:lnTo>
                      <a:pt x="737" y="142"/>
                    </a:lnTo>
                    <a:lnTo>
                      <a:pt x="1049" y="312"/>
                    </a:lnTo>
                    <a:lnTo>
                      <a:pt x="1105" y="312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73" name="Freeform 733"/>
              <p:cNvSpPr>
                <a:spLocks/>
              </p:cNvSpPr>
              <p:nvPr/>
            </p:nvSpPr>
            <p:spPr bwMode="auto">
              <a:xfrm>
                <a:off x="1197" y="1351"/>
                <a:ext cx="1729" cy="1418"/>
              </a:xfrm>
              <a:custGeom>
                <a:avLst/>
                <a:gdLst>
                  <a:gd name="T0" fmla="*/ 85 w 1729"/>
                  <a:gd name="T1" fmla="*/ 794 h 1418"/>
                  <a:gd name="T2" fmla="*/ 198 w 1729"/>
                  <a:gd name="T3" fmla="*/ 879 h 1418"/>
                  <a:gd name="T4" fmla="*/ 312 w 1729"/>
                  <a:gd name="T5" fmla="*/ 936 h 1418"/>
                  <a:gd name="T6" fmla="*/ 369 w 1729"/>
                  <a:gd name="T7" fmla="*/ 1021 h 1418"/>
                  <a:gd name="T8" fmla="*/ 539 w 1729"/>
                  <a:gd name="T9" fmla="*/ 1049 h 1418"/>
                  <a:gd name="T10" fmla="*/ 595 w 1729"/>
                  <a:gd name="T11" fmla="*/ 1163 h 1418"/>
                  <a:gd name="T12" fmla="*/ 737 w 1729"/>
                  <a:gd name="T13" fmla="*/ 1191 h 1418"/>
                  <a:gd name="T14" fmla="*/ 794 w 1729"/>
                  <a:gd name="T15" fmla="*/ 1248 h 1418"/>
                  <a:gd name="T16" fmla="*/ 879 w 1729"/>
                  <a:gd name="T17" fmla="*/ 1390 h 1418"/>
                  <a:gd name="T18" fmla="*/ 1021 w 1729"/>
                  <a:gd name="T19" fmla="*/ 1304 h 1418"/>
                  <a:gd name="T20" fmla="*/ 1134 w 1729"/>
                  <a:gd name="T21" fmla="*/ 1418 h 1418"/>
                  <a:gd name="T22" fmla="*/ 1247 w 1729"/>
                  <a:gd name="T23" fmla="*/ 1304 h 1418"/>
                  <a:gd name="T24" fmla="*/ 1332 w 1729"/>
                  <a:gd name="T25" fmla="*/ 1361 h 1418"/>
                  <a:gd name="T26" fmla="*/ 1389 w 1729"/>
                  <a:gd name="T27" fmla="*/ 1418 h 1418"/>
                  <a:gd name="T28" fmla="*/ 1389 w 1729"/>
                  <a:gd name="T29" fmla="*/ 1248 h 1418"/>
                  <a:gd name="T30" fmla="*/ 1361 w 1729"/>
                  <a:gd name="T31" fmla="*/ 1163 h 1418"/>
                  <a:gd name="T32" fmla="*/ 1361 w 1729"/>
                  <a:gd name="T33" fmla="*/ 851 h 1418"/>
                  <a:gd name="T34" fmla="*/ 1418 w 1729"/>
                  <a:gd name="T35" fmla="*/ 539 h 1418"/>
                  <a:gd name="T36" fmla="*/ 1503 w 1729"/>
                  <a:gd name="T37" fmla="*/ 482 h 1418"/>
                  <a:gd name="T38" fmla="*/ 1673 w 1729"/>
                  <a:gd name="T39" fmla="*/ 567 h 1418"/>
                  <a:gd name="T40" fmla="*/ 1701 w 1729"/>
                  <a:gd name="T41" fmla="*/ 482 h 1418"/>
                  <a:gd name="T42" fmla="*/ 1588 w 1729"/>
                  <a:gd name="T43" fmla="*/ 426 h 1418"/>
                  <a:gd name="T44" fmla="*/ 1588 w 1729"/>
                  <a:gd name="T45" fmla="*/ 284 h 1418"/>
                  <a:gd name="T46" fmla="*/ 1219 w 1729"/>
                  <a:gd name="T47" fmla="*/ 0 h 1418"/>
                  <a:gd name="T48" fmla="*/ 1106 w 1729"/>
                  <a:gd name="T49" fmla="*/ 199 h 1418"/>
                  <a:gd name="T50" fmla="*/ 1191 w 1729"/>
                  <a:gd name="T51" fmla="*/ 312 h 1418"/>
                  <a:gd name="T52" fmla="*/ 1049 w 1729"/>
                  <a:gd name="T53" fmla="*/ 341 h 1418"/>
                  <a:gd name="T54" fmla="*/ 851 w 1729"/>
                  <a:gd name="T55" fmla="*/ 426 h 1418"/>
                  <a:gd name="T56" fmla="*/ 765 w 1729"/>
                  <a:gd name="T57" fmla="*/ 369 h 1418"/>
                  <a:gd name="T58" fmla="*/ 652 w 1729"/>
                  <a:gd name="T59" fmla="*/ 511 h 1418"/>
                  <a:gd name="T60" fmla="*/ 454 w 1729"/>
                  <a:gd name="T61" fmla="*/ 454 h 1418"/>
                  <a:gd name="T62" fmla="*/ 369 w 1729"/>
                  <a:gd name="T63" fmla="*/ 369 h 1418"/>
                  <a:gd name="T64" fmla="*/ 284 w 1729"/>
                  <a:gd name="T65" fmla="*/ 397 h 1418"/>
                  <a:gd name="T66" fmla="*/ 0 w 1729"/>
                  <a:gd name="T67" fmla="*/ 426 h 1418"/>
                  <a:gd name="T68" fmla="*/ 85 w 1729"/>
                  <a:gd name="T69" fmla="*/ 596 h 14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729" h="1418">
                    <a:moveTo>
                      <a:pt x="28" y="709"/>
                    </a:moveTo>
                    <a:lnTo>
                      <a:pt x="85" y="794"/>
                    </a:lnTo>
                    <a:lnTo>
                      <a:pt x="170" y="823"/>
                    </a:lnTo>
                    <a:lnTo>
                      <a:pt x="198" y="879"/>
                    </a:lnTo>
                    <a:lnTo>
                      <a:pt x="255" y="851"/>
                    </a:lnTo>
                    <a:lnTo>
                      <a:pt x="312" y="936"/>
                    </a:lnTo>
                    <a:lnTo>
                      <a:pt x="369" y="936"/>
                    </a:lnTo>
                    <a:lnTo>
                      <a:pt x="369" y="1021"/>
                    </a:lnTo>
                    <a:lnTo>
                      <a:pt x="397" y="1078"/>
                    </a:lnTo>
                    <a:lnTo>
                      <a:pt x="539" y="1049"/>
                    </a:lnTo>
                    <a:lnTo>
                      <a:pt x="510" y="1163"/>
                    </a:lnTo>
                    <a:lnTo>
                      <a:pt x="595" y="1163"/>
                    </a:lnTo>
                    <a:lnTo>
                      <a:pt x="624" y="1191"/>
                    </a:lnTo>
                    <a:lnTo>
                      <a:pt x="737" y="1191"/>
                    </a:lnTo>
                    <a:lnTo>
                      <a:pt x="765" y="1248"/>
                    </a:lnTo>
                    <a:lnTo>
                      <a:pt x="794" y="1248"/>
                    </a:lnTo>
                    <a:lnTo>
                      <a:pt x="822" y="1390"/>
                    </a:lnTo>
                    <a:lnTo>
                      <a:pt x="879" y="1390"/>
                    </a:lnTo>
                    <a:lnTo>
                      <a:pt x="936" y="1304"/>
                    </a:lnTo>
                    <a:lnTo>
                      <a:pt x="1021" y="1304"/>
                    </a:lnTo>
                    <a:lnTo>
                      <a:pt x="1049" y="1418"/>
                    </a:lnTo>
                    <a:lnTo>
                      <a:pt x="1134" y="1418"/>
                    </a:lnTo>
                    <a:lnTo>
                      <a:pt x="1162" y="1304"/>
                    </a:lnTo>
                    <a:lnTo>
                      <a:pt x="1247" y="1304"/>
                    </a:lnTo>
                    <a:lnTo>
                      <a:pt x="1247" y="1333"/>
                    </a:lnTo>
                    <a:lnTo>
                      <a:pt x="1332" y="1361"/>
                    </a:lnTo>
                    <a:lnTo>
                      <a:pt x="1332" y="1418"/>
                    </a:lnTo>
                    <a:lnTo>
                      <a:pt x="1389" y="1418"/>
                    </a:lnTo>
                    <a:lnTo>
                      <a:pt x="1418" y="1390"/>
                    </a:lnTo>
                    <a:lnTo>
                      <a:pt x="1389" y="1248"/>
                    </a:lnTo>
                    <a:lnTo>
                      <a:pt x="1332" y="1248"/>
                    </a:lnTo>
                    <a:lnTo>
                      <a:pt x="1361" y="1163"/>
                    </a:lnTo>
                    <a:lnTo>
                      <a:pt x="1191" y="1078"/>
                    </a:lnTo>
                    <a:lnTo>
                      <a:pt x="1361" y="851"/>
                    </a:lnTo>
                    <a:lnTo>
                      <a:pt x="1446" y="596"/>
                    </a:lnTo>
                    <a:lnTo>
                      <a:pt x="1418" y="539"/>
                    </a:lnTo>
                    <a:lnTo>
                      <a:pt x="1446" y="482"/>
                    </a:lnTo>
                    <a:lnTo>
                      <a:pt x="1503" y="482"/>
                    </a:lnTo>
                    <a:lnTo>
                      <a:pt x="1503" y="511"/>
                    </a:lnTo>
                    <a:lnTo>
                      <a:pt x="1673" y="567"/>
                    </a:lnTo>
                    <a:lnTo>
                      <a:pt x="1729" y="539"/>
                    </a:lnTo>
                    <a:lnTo>
                      <a:pt x="1701" y="482"/>
                    </a:lnTo>
                    <a:lnTo>
                      <a:pt x="1588" y="454"/>
                    </a:lnTo>
                    <a:lnTo>
                      <a:pt x="1588" y="426"/>
                    </a:lnTo>
                    <a:lnTo>
                      <a:pt x="1503" y="341"/>
                    </a:lnTo>
                    <a:lnTo>
                      <a:pt x="1588" y="284"/>
                    </a:lnTo>
                    <a:lnTo>
                      <a:pt x="1418" y="142"/>
                    </a:lnTo>
                    <a:lnTo>
                      <a:pt x="1219" y="0"/>
                    </a:lnTo>
                    <a:lnTo>
                      <a:pt x="1191" y="114"/>
                    </a:lnTo>
                    <a:lnTo>
                      <a:pt x="1106" y="199"/>
                    </a:lnTo>
                    <a:lnTo>
                      <a:pt x="1247" y="284"/>
                    </a:lnTo>
                    <a:lnTo>
                      <a:pt x="1191" y="312"/>
                    </a:lnTo>
                    <a:lnTo>
                      <a:pt x="1106" y="284"/>
                    </a:lnTo>
                    <a:lnTo>
                      <a:pt x="1049" y="341"/>
                    </a:lnTo>
                    <a:lnTo>
                      <a:pt x="964" y="312"/>
                    </a:lnTo>
                    <a:lnTo>
                      <a:pt x="851" y="426"/>
                    </a:lnTo>
                    <a:lnTo>
                      <a:pt x="822" y="341"/>
                    </a:lnTo>
                    <a:lnTo>
                      <a:pt x="765" y="369"/>
                    </a:lnTo>
                    <a:lnTo>
                      <a:pt x="737" y="426"/>
                    </a:lnTo>
                    <a:lnTo>
                      <a:pt x="652" y="511"/>
                    </a:lnTo>
                    <a:lnTo>
                      <a:pt x="482" y="426"/>
                    </a:lnTo>
                    <a:lnTo>
                      <a:pt x="454" y="454"/>
                    </a:lnTo>
                    <a:lnTo>
                      <a:pt x="397" y="426"/>
                    </a:lnTo>
                    <a:lnTo>
                      <a:pt x="369" y="369"/>
                    </a:lnTo>
                    <a:lnTo>
                      <a:pt x="312" y="369"/>
                    </a:lnTo>
                    <a:lnTo>
                      <a:pt x="284" y="397"/>
                    </a:lnTo>
                    <a:lnTo>
                      <a:pt x="113" y="369"/>
                    </a:lnTo>
                    <a:lnTo>
                      <a:pt x="0" y="426"/>
                    </a:lnTo>
                    <a:lnTo>
                      <a:pt x="0" y="539"/>
                    </a:lnTo>
                    <a:lnTo>
                      <a:pt x="85" y="596"/>
                    </a:lnTo>
                    <a:lnTo>
                      <a:pt x="28" y="709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74" name="Freeform 734"/>
              <p:cNvSpPr>
                <a:spLocks/>
              </p:cNvSpPr>
              <p:nvPr/>
            </p:nvSpPr>
            <p:spPr bwMode="auto">
              <a:xfrm>
                <a:off x="1310" y="246"/>
                <a:ext cx="1361" cy="1616"/>
              </a:xfrm>
              <a:custGeom>
                <a:avLst/>
                <a:gdLst>
                  <a:gd name="T0" fmla="*/ 0 w 1361"/>
                  <a:gd name="T1" fmla="*/ 1474 h 1616"/>
                  <a:gd name="T2" fmla="*/ 171 w 1361"/>
                  <a:gd name="T3" fmla="*/ 1502 h 1616"/>
                  <a:gd name="T4" fmla="*/ 199 w 1361"/>
                  <a:gd name="T5" fmla="*/ 1474 h 1616"/>
                  <a:gd name="T6" fmla="*/ 256 w 1361"/>
                  <a:gd name="T7" fmla="*/ 1474 h 1616"/>
                  <a:gd name="T8" fmla="*/ 284 w 1361"/>
                  <a:gd name="T9" fmla="*/ 1531 h 1616"/>
                  <a:gd name="T10" fmla="*/ 341 w 1361"/>
                  <a:gd name="T11" fmla="*/ 1559 h 1616"/>
                  <a:gd name="T12" fmla="*/ 369 w 1361"/>
                  <a:gd name="T13" fmla="*/ 1531 h 1616"/>
                  <a:gd name="T14" fmla="*/ 539 w 1361"/>
                  <a:gd name="T15" fmla="*/ 1616 h 1616"/>
                  <a:gd name="T16" fmla="*/ 624 w 1361"/>
                  <a:gd name="T17" fmla="*/ 1531 h 1616"/>
                  <a:gd name="T18" fmla="*/ 652 w 1361"/>
                  <a:gd name="T19" fmla="*/ 1474 h 1616"/>
                  <a:gd name="T20" fmla="*/ 709 w 1361"/>
                  <a:gd name="T21" fmla="*/ 1446 h 1616"/>
                  <a:gd name="T22" fmla="*/ 738 w 1361"/>
                  <a:gd name="T23" fmla="*/ 1531 h 1616"/>
                  <a:gd name="T24" fmla="*/ 851 w 1361"/>
                  <a:gd name="T25" fmla="*/ 1417 h 1616"/>
                  <a:gd name="T26" fmla="*/ 936 w 1361"/>
                  <a:gd name="T27" fmla="*/ 1446 h 1616"/>
                  <a:gd name="T28" fmla="*/ 993 w 1361"/>
                  <a:gd name="T29" fmla="*/ 1389 h 1616"/>
                  <a:gd name="T30" fmla="*/ 1078 w 1361"/>
                  <a:gd name="T31" fmla="*/ 1417 h 1616"/>
                  <a:gd name="T32" fmla="*/ 1134 w 1361"/>
                  <a:gd name="T33" fmla="*/ 1389 h 1616"/>
                  <a:gd name="T34" fmla="*/ 993 w 1361"/>
                  <a:gd name="T35" fmla="*/ 1304 h 1616"/>
                  <a:gd name="T36" fmla="*/ 1078 w 1361"/>
                  <a:gd name="T37" fmla="*/ 1219 h 1616"/>
                  <a:gd name="T38" fmla="*/ 1106 w 1361"/>
                  <a:gd name="T39" fmla="*/ 1105 h 1616"/>
                  <a:gd name="T40" fmla="*/ 1021 w 1361"/>
                  <a:gd name="T41" fmla="*/ 1049 h 1616"/>
                  <a:gd name="T42" fmla="*/ 908 w 1361"/>
                  <a:gd name="T43" fmla="*/ 708 h 1616"/>
                  <a:gd name="T44" fmla="*/ 1219 w 1361"/>
                  <a:gd name="T45" fmla="*/ 340 h 1616"/>
                  <a:gd name="T46" fmla="*/ 1191 w 1361"/>
                  <a:gd name="T47" fmla="*/ 198 h 1616"/>
                  <a:gd name="T48" fmla="*/ 1361 w 1361"/>
                  <a:gd name="T49" fmla="*/ 56 h 1616"/>
                  <a:gd name="T50" fmla="*/ 1219 w 1361"/>
                  <a:gd name="T51" fmla="*/ 0 h 1616"/>
                  <a:gd name="T52" fmla="*/ 1021 w 1361"/>
                  <a:gd name="T53" fmla="*/ 28 h 1616"/>
                  <a:gd name="T54" fmla="*/ 936 w 1361"/>
                  <a:gd name="T55" fmla="*/ 0 h 1616"/>
                  <a:gd name="T56" fmla="*/ 908 w 1361"/>
                  <a:gd name="T57" fmla="*/ 85 h 1616"/>
                  <a:gd name="T58" fmla="*/ 823 w 1361"/>
                  <a:gd name="T59" fmla="*/ 170 h 1616"/>
                  <a:gd name="T60" fmla="*/ 709 w 1361"/>
                  <a:gd name="T61" fmla="*/ 85 h 1616"/>
                  <a:gd name="T62" fmla="*/ 511 w 1361"/>
                  <a:gd name="T63" fmla="*/ 170 h 1616"/>
                  <a:gd name="T64" fmla="*/ 482 w 1361"/>
                  <a:gd name="T65" fmla="*/ 227 h 1616"/>
                  <a:gd name="T66" fmla="*/ 227 w 1361"/>
                  <a:gd name="T67" fmla="*/ 425 h 1616"/>
                  <a:gd name="T68" fmla="*/ 199 w 1361"/>
                  <a:gd name="T69" fmla="*/ 595 h 1616"/>
                  <a:gd name="T70" fmla="*/ 227 w 1361"/>
                  <a:gd name="T71" fmla="*/ 680 h 1616"/>
                  <a:gd name="T72" fmla="*/ 171 w 1361"/>
                  <a:gd name="T73" fmla="*/ 822 h 1616"/>
                  <a:gd name="T74" fmla="*/ 114 w 1361"/>
                  <a:gd name="T75" fmla="*/ 879 h 1616"/>
                  <a:gd name="T76" fmla="*/ 57 w 1361"/>
                  <a:gd name="T77" fmla="*/ 1049 h 1616"/>
                  <a:gd name="T78" fmla="*/ 85 w 1361"/>
                  <a:gd name="T79" fmla="*/ 1134 h 1616"/>
                  <a:gd name="T80" fmla="*/ 0 w 1361"/>
                  <a:gd name="T81" fmla="*/ 1247 h 1616"/>
                  <a:gd name="T82" fmla="*/ 0 w 1361"/>
                  <a:gd name="T83" fmla="*/ 1474 h 16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361" h="1616">
                    <a:moveTo>
                      <a:pt x="0" y="1474"/>
                    </a:moveTo>
                    <a:lnTo>
                      <a:pt x="171" y="1502"/>
                    </a:lnTo>
                    <a:lnTo>
                      <a:pt x="199" y="1474"/>
                    </a:lnTo>
                    <a:lnTo>
                      <a:pt x="256" y="1474"/>
                    </a:lnTo>
                    <a:lnTo>
                      <a:pt x="284" y="1531"/>
                    </a:lnTo>
                    <a:lnTo>
                      <a:pt x="341" y="1559"/>
                    </a:lnTo>
                    <a:lnTo>
                      <a:pt x="369" y="1531"/>
                    </a:lnTo>
                    <a:lnTo>
                      <a:pt x="539" y="1616"/>
                    </a:lnTo>
                    <a:lnTo>
                      <a:pt x="624" y="1531"/>
                    </a:lnTo>
                    <a:lnTo>
                      <a:pt x="652" y="1474"/>
                    </a:lnTo>
                    <a:lnTo>
                      <a:pt x="709" y="1446"/>
                    </a:lnTo>
                    <a:lnTo>
                      <a:pt x="738" y="1531"/>
                    </a:lnTo>
                    <a:lnTo>
                      <a:pt x="851" y="1417"/>
                    </a:lnTo>
                    <a:lnTo>
                      <a:pt x="936" y="1446"/>
                    </a:lnTo>
                    <a:lnTo>
                      <a:pt x="993" y="1389"/>
                    </a:lnTo>
                    <a:lnTo>
                      <a:pt x="1078" y="1417"/>
                    </a:lnTo>
                    <a:lnTo>
                      <a:pt x="1134" y="1389"/>
                    </a:lnTo>
                    <a:lnTo>
                      <a:pt x="993" y="1304"/>
                    </a:lnTo>
                    <a:lnTo>
                      <a:pt x="1078" y="1219"/>
                    </a:lnTo>
                    <a:lnTo>
                      <a:pt x="1106" y="1105"/>
                    </a:lnTo>
                    <a:lnTo>
                      <a:pt x="1021" y="1049"/>
                    </a:lnTo>
                    <a:lnTo>
                      <a:pt x="908" y="708"/>
                    </a:lnTo>
                    <a:lnTo>
                      <a:pt x="1219" y="340"/>
                    </a:lnTo>
                    <a:lnTo>
                      <a:pt x="1191" y="198"/>
                    </a:lnTo>
                    <a:lnTo>
                      <a:pt x="1361" y="56"/>
                    </a:lnTo>
                    <a:lnTo>
                      <a:pt x="1219" y="0"/>
                    </a:lnTo>
                    <a:lnTo>
                      <a:pt x="1021" y="28"/>
                    </a:lnTo>
                    <a:lnTo>
                      <a:pt x="936" y="0"/>
                    </a:lnTo>
                    <a:lnTo>
                      <a:pt x="908" y="85"/>
                    </a:lnTo>
                    <a:lnTo>
                      <a:pt x="823" y="170"/>
                    </a:lnTo>
                    <a:lnTo>
                      <a:pt x="709" y="85"/>
                    </a:lnTo>
                    <a:lnTo>
                      <a:pt x="511" y="170"/>
                    </a:lnTo>
                    <a:lnTo>
                      <a:pt x="482" y="227"/>
                    </a:lnTo>
                    <a:lnTo>
                      <a:pt x="227" y="425"/>
                    </a:lnTo>
                    <a:lnTo>
                      <a:pt x="199" y="595"/>
                    </a:lnTo>
                    <a:lnTo>
                      <a:pt x="227" y="680"/>
                    </a:lnTo>
                    <a:lnTo>
                      <a:pt x="171" y="822"/>
                    </a:lnTo>
                    <a:lnTo>
                      <a:pt x="114" y="879"/>
                    </a:lnTo>
                    <a:lnTo>
                      <a:pt x="57" y="1049"/>
                    </a:lnTo>
                    <a:lnTo>
                      <a:pt x="85" y="1134"/>
                    </a:lnTo>
                    <a:lnTo>
                      <a:pt x="0" y="1247"/>
                    </a:lnTo>
                    <a:lnTo>
                      <a:pt x="0" y="147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</p:grpSp>
        <p:grpSp>
          <p:nvGrpSpPr>
            <p:cNvPr id="33" name="グループ化 32"/>
            <p:cNvGrpSpPr/>
            <p:nvPr/>
          </p:nvGrpSpPr>
          <p:grpSpPr>
            <a:xfrm>
              <a:off x="1781404" y="817761"/>
              <a:ext cx="9097295" cy="6146502"/>
              <a:chOff x="1781404" y="817761"/>
              <a:chExt cx="9097295" cy="6146502"/>
            </a:xfrm>
          </p:grpSpPr>
          <p:sp>
            <p:nvSpPr>
              <p:cNvPr id="34" name="正方形/長方形 33"/>
              <p:cNvSpPr/>
              <p:nvPr/>
            </p:nvSpPr>
            <p:spPr>
              <a:xfrm>
                <a:off x="5761257" y="531012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富山市</a:t>
                </a:r>
              </a:p>
            </p:txBody>
          </p:sp>
          <p:sp>
            <p:nvSpPr>
              <p:cNvPr id="35" name="正方形/長方形 34"/>
              <p:cNvSpPr/>
              <p:nvPr/>
            </p:nvSpPr>
            <p:spPr>
              <a:xfrm>
                <a:off x="2889250" y="324210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高岡市</a:t>
                </a:r>
              </a:p>
            </p:txBody>
          </p:sp>
          <p:sp>
            <p:nvSpPr>
              <p:cNvPr id="36" name="正方形/長方形 35"/>
              <p:cNvSpPr/>
              <p:nvPr/>
            </p:nvSpPr>
            <p:spPr>
              <a:xfrm>
                <a:off x="9809382" y="271321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黒部市</a:t>
                </a:r>
              </a:p>
            </p:txBody>
          </p:sp>
          <p:sp>
            <p:nvSpPr>
              <p:cNvPr id="37" name="正方形/長方形 36"/>
              <p:cNvSpPr/>
              <p:nvPr/>
            </p:nvSpPr>
            <p:spPr>
              <a:xfrm>
                <a:off x="4183282" y="33607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射水市</a:t>
                </a:r>
              </a:p>
            </p:txBody>
          </p:sp>
          <p:sp>
            <p:nvSpPr>
              <p:cNvPr id="38" name="正方形/長方形 37"/>
              <p:cNvSpPr/>
              <p:nvPr/>
            </p:nvSpPr>
            <p:spPr>
              <a:xfrm>
                <a:off x="10136188" y="10493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朝日町</a:t>
                </a:r>
              </a:p>
            </p:txBody>
          </p:sp>
          <p:sp>
            <p:nvSpPr>
              <p:cNvPr id="39" name="正方形/長方形 38"/>
              <p:cNvSpPr/>
              <p:nvPr/>
            </p:nvSpPr>
            <p:spPr>
              <a:xfrm>
                <a:off x="8303075" y="81776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入善町</a:t>
                </a:r>
              </a:p>
            </p:txBody>
          </p:sp>
          <p:sp>
            <p:nvSpPr>
              <p:cNvPr id="40" name="正方形/長方形 39"/>
              <p:cNvSpPr/>
              <p:nvPr/>
            </p:nvSpPr>
            <p:spPr>
              <a:xfrm>
                <a:off x="8775919" y="526029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立山町</a:t>
                </a:r>
              </a:p>
            </p:txBody>
          </p:sp>
          <p:sp>
            <p:nvSpPr>
              <p:cNvPr id="41" name="正方形/長方形 40"/>
              <p:cNvSpPr/>
              <p:nvPr/>
            </p:nvSpPr>
            <p:spPr>
              <a:xfrm>
                <a:off x="8190132" y="421587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上市町</a:t>
                </a:r>
              </a:p>
            </p:txBody>
          </p:sp>
          <p:sp>
            <p:nvSpPr>
              <p:cNvPr id="42" name="正方形/長方形 41"/>
              <p:cNvSpPr/>
              <p:nvPr/>
            </p:nvSpPr>
            <p:spPr>
              <a:xfrm>
                <a:off x="2457792" y="665648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南砺市</a:t>
                </a:r>
              </a:p>
            </p:txBody>
          </p:sp>
          <p:sp>
            <p:nvSpPr>
              <p:cNvPr id="43" name="正方形/長方形 42"/>
              <p:cNvSpPr/>
              <p:nvPr/>
            </p:nvSpPr>
            <p:spPr>
              <a:xfrm>
                <a:off x="6149747" y="357651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舟橋村</a:t>
                </a:r>
              </a:p>
            </p:txBody>
          </p:sp>
          <p:sp>
            <p:nvSpPr>
              <p:cNvPr id="44" name="正方形/長方形 43"/>
              <p:cNvSpPr/>
              <p:nvPr/>
            </p:nvSpPr>
            <p:spPr>
              <a:xfrm>
                <a:off x="1781404" y="4203818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小矢部市</a:t>
                </a:r>
              </a:p>
            </p:txBody>
          </p:sp>
          <p:sp>
            <p:nvSpPr>
              <p:cNvPr id="45" name="正方形/長方形 44"/>
              <p:cNvSpPr/>
              <p:nvPr/>
            </p:nvSpPr>
            <p:spPr>
              <a:xfrm>
                <a:off x="3264387" y="470862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砺波市</a:t>
                </a:r>
              </a:p>
            </p:txBody>
          </p:sp>
          <p:sp>
            <p:nvSpPr>
              <p:cNvPr id="46" name="正方形/長方形 45"/>
              <p:cNvSpPr/>
              <p:nvPr/>
            </p:nvSpPr>
            <p:spPr>
              <a:xfrm>
                <a:off x="7167563" y="300730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滑川市</a:t>
                </a:r>
              </a:p>
            </p:txBody>
          </p:sp>
          <p:sp>
            <p:nvSpPr>
              <p:cNvPr id="47" name="正方形/長方形 46"/>
              <p:cNvSpPr/>
              <p:nvPr/>
            </p:nvSpPr>
            <p:spPr>
              <a:xfrm>
                <a:off x="2597589" y="158653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氷見市</a:t>
                </a:r>
              </a:p>
            </p:txBody>
          </p:sp>
          <p:sp>
            <p:nvSpPr>
              <p:cNvPr id="48" name="正方形/長方形 47"/>
              <p:cNvSpPr/>
              <p:nvPr/>
            </p:nvSpPr>
            <p:spPr>
              <a:xfrm>
                <a:off x="8335963" y="285341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魚津市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958198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1225550" y="209550"/>
            <a:ext cx="10350500" cy="9091613"/>
            <a:chOff x="1225550" y="209550"/>
            <a:chExt cx="10350500" cy="9091613"/>
          </a:xfrm>
        </p:grpSpPr>
        <p:grpSp>
          <p:nvGrpSpPr>
            <p:cNvPr id="10975" name="Group 735"/>
            <p:cNvGrpSpPr>
              <a:grpSpLocks/>
            </p:cNvGrpSpPr>
            <p:nvPr/>
          </p:nvGrpSpPr>
          <p:grpSpPr bwMode="auto">
            <a:xfrm>
              <a:off x="1225550" y="209550"/>
              <a:ext cx="10350500" cy="9091613"/>
              <a:chOff x="772" y="132"/>
              <a:chExt cx="6520" cy="5727"/>
            </a:xfrm>
          </p:grpSpPr>
          <p:sp>
            <p:nvSpPr>
              <p:cNvPr id="10947" name="Freeform 707"/>
              <p:cNvSpPr>
                <a:spLocks/>
              </p:cNvSpPr>
              <p:nvPr/>
            </p:nvSpPr>
            <p:spPr bwMode="auto">
              <a:xfrm>
                <a:off x="2473" y="1861"/>
                <a:ext cx="4480" cy="3233"/>
              </a:xfrm>
              <a:custGeom>
                <a:avLst/>
                <a:gdLst>
                  <a:gd name="T0" fmla="*/ 1020 w 4479"/>
                  <a:gd name="T1" fmla="*/ 141 h 3232"/>
                  <a:gd name="T2" fmla="*/ 794 w 4479"/>
                  <a:gd name="T3" fmla="*/ 340 h 3232"/>
                  <a:gd name="T4" fmla="*/ 623 w 4479"/>
                  <a:gd name="T5" fmla="*/ 397 h 3232"/>
                  <a:gd name="T6" fmla="*/ 623 w 4479"/>
                  <a:gd name="T7" fmla="*/ 680 h 3232"/>
                  <a:gd name="T8" fmla="*/ 425 w 4479"/>
                  <a:gd name="T9" fmla="*/ 907 h 3232"/>
                  <a:gd name="T10" fmla="*/ 340 w 4479"/>
                  <a:gd name="T11" fmla="*/ 964 h 3232"/>
                  <a:gd name="T12" fmla="*/ 198 w 4479"/>
                  <a:gd name="T13" fmla="*/ 935 h 3232"/>
                  <a:gd name="T14" fmla="*/ 198 w 4479"/>
                  <a:gd name="T15" fmla="*/ 1190 h 3232"/>
                  <a:gd name="T16" fmla="*/ 85 w 4479"/>
                  <a:gd name="T17" fmla="*/ 1531 h 3232"/>
                  <a:gd name="T18" fmla="*/ 56 w 4479"/>
                  <a:gd name="T19" fmla="*/ 2069 h 3232"/>
                  <a:gd name="T20" fmla="*/ 56 w 4479"/>
                  <a:gd name="T21" fmla="*/ 2154 h 3232"/>
                  <a:gd name="T22" fmla="*/ 227 w 4479"/>
                  <a:gd name="T23" fmla="*/ 2183 h 3232"/>
                  <a:gd name="T24" fmla="*/ 283 w 4479"/>
                  <a:gd name="T25" fmla="*/ 2579 h 3232"/>
                  <a:gd name="T26" fmla="*/ 283 w 4479"/>
                  <a:gd name="T27" fmla="*/ 2806 h 3232"/>
                  <a:gd name="T28" fmla="*/ 255 w 4479"/>
                  <a:gd name="T29" fmla="*/ 3232 h 3232"/>
                  <a:gd name="T30" fmla="*/ 510 w 4479"/>
                  <a:gd name="T31" fmla="*/ 3118 h 3232"/>
                  <a:gd name="T32" fmla="*/ 680 w 4479"/>
                  <a:gd name="T33" fmla="*/ 2778 h 3232"/>
                  <a:gd name="T34" fmla="*/ 1105 w 4479"/>
                  <a:gd name="T35" fmla="*/ 2551 h 3232"/>
                  <a:gd name="T36" fmla="*/ 1247 w 4479"/>
                  <a:gd name="T37" fmla="*/ 2665 h 3232"/>
                  <a:gd name="T38" fmla="*/ 1531 w 4479"/>
                  <a:gd name="T39" fmla="*/ 2579 h 3232"/>
                  <a:gd name="T40" fmla="*/ 1757 w 4479"/>
                  <a:gd name="T41" fmla="*/ 2523 h 3232"/>
                  <a:gd name="T42" fmla="*/ 1899 w 4479"/>
                  <a:gd name="T43" fmla="*/ 2494 h 3232"/>
                  <a:gd name="T44" fmla="*/ 1814 w 4479"/>
                  <a:gd name="T45" fmla="*/ 2693 h 3232"/>
                  <a:gd name="T46" fmla="*/ 2211 w 4479"/>
                  <a:gd name="T47" fmla="*/ 2721 h 3232"/>
                  <a:gd name="T48" fmla="*/ 2381 w 4479"/>
                  <a:gd name="T49" fmla="*/ 2523 h 3232"/>
                  <a:gd name="T50" fmla="*/ 2835 w 4479"/>
                  <a:gd name="T51" fmla="*/ 2891 h 3232"/>
                  <a:gd name="T52" fmla="*/ 3147 w 4479"/>
                  <a:gd name="T53" fmla="*/ 2806 h 3232"/>
                  <a:gd name="T54" fmla="*/ 3373 w 4479"/>
                  <a:gd name="T55" fmla="*/ 3033 h 3232"/>
                  <a:gd name="T56" fmla="*/ 3827 w 4479"/>
                  <a:gd name="T57" fmla="*/ 2806 h 3232"/>
                  <a:gd name="T58" fmla="*/ 4082 w 4479"/>
                  <a:gd name="T59" fmla="*/ 2551 h 3232"/>
                  <a:gd name="T60" fmla="*/ 4110 w 4479"/>
                  <a:gd name="T61" fmla="*/ 2268 h 3232"/>
                  <a:gd name="T62" fmla="*/ 4252 w 4479"/>
                  <a:gd name="T63" fmla="*/ 2069 h 3232"/>
                  <a:gd name="T64" fmla="*/ 4479 w 4479"/>
                  <a:gd name="T65" fmla="*/ 1956 h 3232"/>
                  <a:gd name="T66" fmla="*/ 4224 w 4479"/>
                  <a:gd name="T67" fmla="*/ 1927 h 3232"/>
                  <a:gd name="T68" fmla="*/ 3685 w 4479"/>
                  <a:gd name="T69" fmla="*/ 1729 h 3232"/>
                  <a:gd name="T70" fmla="*/ 3147 w 4479"/>
                  <a:gd name="T71" fmla="*/ 1757 h 3232"/>
                  <a:gd name="T72" fmla="*/ 2976 w 4479"/>
                  <a:gd name="T73" fmla="*/ 1616 h 3232"/>
                  <a:gd name="T74" fmla="*/ 2693 w 4479"/>
                  <a:gd name="T75" fmla="*/ 1502 h 3232"/>
                  <a:gd name="T76" fmla="*/ 2211 w 4479"/>
                  <a:gd name="T77" fmla="*/ 1616 h 3232"/>
                  <a:gd name="T78" fmla="*/ 1899 w 4479"/>
                  <a:gd name="T79" fmla="*/ 1332 h 3232"/>
                  <a:gd name="T80" fmla="*/ 1672 w 4479"/>
                  <a:gd name="T81" fmla="*/ 623 h 3232"/>
                  <a:gd name="T82" fmla="*/ 1814 w 4479"/>
                  <a:gd name="T83" fmla="*/ 453 h 3232"/>
                  <a:gd name="T84" fmla="*/ 1984 w 4479"/>
                  <a:gd name="T85" fmla="*/ 425 h 3232"/>
                  <a:gd name="T86" fmla="*/ 2098 w 4479"/>
                  <a:gd name="T87" fmla="*/ 340 h 3232"/>
                  <a:gd name="T88" fmla="*/ 1899 w 4479"/>
                  <a:gd name="T89" fmla="*/ 56 h 3232"/>
                  <a:gd name="T90" fmla="*/ 1332 w 4479"/>
                  <a:gd name="T91" fmla="*/ 0 h 3232"/>
                  <a:gd name="T92" fmla="*/ 1020 w 4479"/>
                  <a:gd name="T93" fmla="*/ 85 h 32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479" h="3232">
                    <a:moveTo>
                      <a:pt x="1020" y="85"/>
                    </a:moveTo>
                    <a:lnTo>
                      <a:pt x="1020" y="141"/>
                    </a:lnTo>
                    <a:lnTo>
                      <a:pt x="850" y="226"/>
                    </a:lnTo>
                    <a:lnTo>
                      <a:pt x="794" y="340"/>
                    </a:lnTo>
                    <a:lnTo>
                      <a:pt x="680" y="340"/>
                    </a:lnTo>
                    <a:lnTo>
                      <a:pt x="623" y="397"/>
                    </a:lnTo>
                    <a:lnTo>
                      <a:pt x="652" y="453"/>
                    </a:lnTo>
                    <a:lnTo>
                      <a:pt x="623" y="680"/>
                    </a:lnTo>
                    <a:lnTo>
                      <a:pt x="482" y="680"/>
                    </a:lnTo>
                    <a:lnTo>
                      <a:pt x="425" y="907"/>
                    </a:lnTo>
                    <a:lnTo>
                      <a:pt x="368" y="850"/>
                    </a:lnTo>
                    <a:lnTo>
                      <a:pt x="340" y="964"/>
                    </a:lnTo>
                    <a:lnTo>
                      <a:pt x="255" y="907"/>
                    </a:lnTo>
                    <a:lnTo>
                      <a:pt x="198" y="935"/>
                    </a:lnTo>
                    <a:lnTo>
                      <a:pt x="283" y="1049"/>
                    </a:lnTo>
                    <a:lnTo>
                      <a:pt x="198" y="1190"/>
                    </a:lnTo>
                    <a:lnTo>
                      <a:pt x="170" y="1360"/>
                    </a:lnTo>
                    <a:lnTo>
                      <a:pt x="85" y="1531"/>
                    </a:lnTo>
                    <a:lnTo>
                      <a:pt x="85" y="1842"/>
                    </a:lnTo>
                    <a:lnTo>
                      <a:pt x="56" y="2069"/>
                    </a:lnTo>
                    <a:lnTo>
                      <a:pt x="0" y="2126"/>
                    </a:lnTo>
                    <a:lnTo>
                      <a:pt x="56" y="2154"/>
                    </a:lnTo>
                    <a:lnTo>
                      <a:pt x="142" y="2126"/>
                    </a:lnTo>
                    <a:lnTo>
                      <a:pt x="227" y="2183"/>
                    </a:lnTo>
                    <a:lnTo>
                      <a:pt x="198" y="2409"/>
                    </a:lnTo>
                    <a:lnTo>
                      <a:pt x="283" y="2579"/>
                    </a:lnTo>
                    <a:lnTo>
                      <a:pt x="198" y="2665"/>
                    </a:lnTo>
                    <a:lnTo>
                      <a:pt x="283" y="2806"/>
                    </a:lnTo>
                    <a:lnTo>
                      <a:pt x="170" y="3175"/>
                    </a:lnTo>
                    <a:lnTo>
                      <a:pt x="255" y="3232"/>
                    </a:lnTo>
                    <a:lnTo>
                      <a:pt x="340" y="3118"/>
                    </a:lnTo>
                    <a:lnTo>
                      <a:pt x="510" y="3118"/>
                    </a:lnTo>
                    <a:lnTo>
                      <a:pt x="425" y="2976"/>
                    </a:lnTo>
                    <a:lnTo>
                      <a:pt x="680" y="2778"/>
                    </a:lnTo>
                    <a:lnTo>
                      <a:pt x="907" y="2551"/>
                    </a:lnTo>
                    <a:lnTo>
                      <a:pt x="1105" y="2551"/>
                    </a:lnTo>
                    <a:lnTo>
                      <a:pt x="1190" y="2778"/>
                    </a:lnTo>
                    <a:lnTo>
                      <a:pt x="1247" y="2665"/>
                    </a:lnTo>
                    <a:lnTo>
                      <a:pt x="1474" y="2494"/>
                    </a:lnTo>
                    <a:lnTo>
                      <a:pt x="1531" y="2579"/>
                    </a:lnTo>
                    <a:lnTo>
                      <a:pt x="1672" y="2494"/>
                    </a:lnTo>
                    <a:lnTo>
                      <a:pt x="1757" y="2523"/>
                    </a:lnTo>
                    <a:lnTo>
                      <a:pt x="1814" y="2494"/>
                    </a:lnTo>
                    <a:lnTo>
                      <a:pt x="1899" y="2494"/>
                    </a:lnTo>
                    <a:lnTo>
                      <a:pt x="1899" y="2608"/>
                    </a:lnTo>
                    <a:lnTo>
                      <a:pt x="1814" y="2693"/>
                    </a:lnTo>
                    <a:lnTo>
                      <a:pt x="1871" y="2778"/>
                    </a:lnTo>
                    <a:lnTo>
                      <a:pt x="2211" y="2721"/>
                    </a:lnTo>
                    <a:lnTo>
                      <a:pt x="2183" y="2579"/>
                    </a:lnTo>
                    <a:lnTo>
                      <a:pt x="2381" y="2523"/>
                    </a:lnTo>
                    <a:lnTo>
                      <a:pt x="2409" y="2693"/>
                    </a:lnTo>
                    <a:lnTo>
                      <a:pt x="2835" y="2891"/>
                    </a:lnTo>
                    <a:lnTo>
                      <a:pt x="2948" y="2835"/>
                    </a:lnTo>
                    <a:lnTo>
                      <a:pt x="3147" y="2806"/>
                    </a:lnTo>
                    <a:lnTo>
                      <a:pt x="3147" y="2891"/>
                    </a:lnTo>
                    <a:lnTo>
                      <a:pt x="3373" y="3033"/>
                    </a:lnTo>
                    <a:lnTo>
                      <a:pt x="3714" y="3061"/>
                    </a:lnTo>
                    <a:lnTo>
                      <a:pt x="3827" y="2806"/>
                    </a:lnTo>
                    <a:lnTo>
                      <a:pt x="4025" y="2750"/>
                    </a:lnTo>
                    <a:lnTo>
                      <a:pt x="4082" y="2551"/>
                    </a:lnTo>
                    <a:lnTo>
                      <a:pt x="4139" y="2523"/>
                    </a:lnTo>
                    <a:lnTo>
                      <a:pt x="4110" y="2268"/>
                    </a:lnTo>
                    <a:lnTo>
                      <a:pt x="4224" y="2154"/>
                    </a:lnTo>
                    <a:lnTo>
                      <a:pt x="4252" y="2069"/>
                    </a:lnTo>
                    <a:lnTo>
                      <a:pt x="4394" y="2069"/>
                    </a:lnTo>
                    <a:lnTo>
                      <a:pt x="4479" y="1956"/>
                    </a:lnTo>
                    <a:lnTo>
                      <a:pt x="4366" y="1984"/>
                    </a:lnTo>
                    <a:lnTo>
                      <a:pt x="4224" y="1927"/>
                    </a:lnTo>
                    <a:lnTo>
                      <a:pt x="4110" y="2012"/>
                    </a:lnTo>
                    <a:lnTo>
                      <a:pt x="3685" y="1729"/>
                    </a:lnTo>
                    <a:lnTo>
                      <a:pt x="3317" y="1814"/>
                    </a:lnTo>
                    <a:lnTo>
                      <a:pt x="3147" y="1757"/>
                    </a:lnTo>
                    <a:lnTo>
                      <a:pt x="3118" y="1701"/>
                    </a:lnTo>
                    <a:lnTo>
                      <a:pt x="2976" y="1616"/>
                    </a:lnTo>
                    <a:lnTo>
                      <a:pt x="2920" y="1644"/>
                    </a:lnTo>
                    <a:lnTo>
                      <a:pt x="2693" y="1502"/>
                    </a:lnTo>
                    <a:lnTo>
                      <a:pt x="2523" y="1502"/>
                    </a:lnTo>
                    <a:lnTo>
                      <a:pt x="2211" y="1616"/>
                    </a:lnTo>
                    <a:lnTo>
                      <a:pt x="1956" y="1531"/>
                    </a:lnTo>
                    <a:lnTo>
                      <a:pt x="1899" y="1332"/>
                    </a:lnTo>
                    <a:lnTo>
                      <a:pt x="1729" y="1077"/>
                    </a:lnTo>
                    <a:lnTo>
                      <a:pt x="1672" y="623"/>
                    </a:lnTo>
                    <a:lnTo>
                      <a:pt x="1786" y="538"/>
                    </a:lnTo>
                    <a:lnTo>
                      <a:pt x="1814" y="453"/>
                    </a:lnTo>
                    <a:lnTo>
                      <a:pt x="1928" y="453"/>
                    </a:lnTo>
                    <a:lnTo>
                      <a:pt x="1984" y="425"/>
                    </a:lnTo>
                    <a:lnTo>
                      <a:pt x="1928" y="340"/>
                    </a:lnTo>
                    <a:lnTo>
                      <a:pt x="2098" y="340"/>
                    </a:lnTo>
                    <a:lnTo>
                      <a:pt x="2069" y="255"/>
                    </a:lnTo>
                    <a:lnTo>
                      <a:pt x="1899" y="56"/>
                    </a:lnTo>
                    <a:lnTo>
                      <a:pt x="1814" y="85"/>
                    </a:lnTo>
                    <a:lnTo>
                      <a:pt x="1332" y="0"/>
                    </a:lnTo>
                    <a:lnTo>
                      <a:pt x="1276" y="56"/>
                    </a:lnTo>
                    <a:lnTo>
                      <a:pt x="1020" y="85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49" name="Freeform 709"/>
              <p:cNvSpPr>
                <a:spLocks/>
              </p:cNvSpPr>
              <p:nvPr/>
            </p:nvSpPr>
            <p:spPr bwMode="auto">
              <a:xfrm>
                <a:off x="4145" y="2400"/>
                <a:ext cx="3091" cy="1474"/>
              </a:xfrm>
              <a:custGeom>
                <a:avLst/>
                <a:gdLst>
                  <a:gd name="T0" fmla="*/ 2807 w 3091"/>
                  <a:gd name="T1" fmla="*/ 1418 h 1474"/>
                  <a:gd name="T2" fmla="*/ 2694 w 3091"/>
                  <a:gd name="T3" fmla="*/ 1446 h 1474"/>
                  <a:gd name="T4" fmla="*/ 2552 w 3091"/>
                  <a:gd name="T5" fmla="*/ 1389 h 1474"/>
                  <a:gd name="T6" fmla="*/ 2438 w 3091"/>
                  <a:gd name="T7" fmla="*/ 1474 h 1474"/>
                  <a:gd name="T8" fmla="*/ 2013 w 3091"/>
                  <a:gd name="T9" fmla="*/ 1191 h 1474"/>
                  <a:gd name="T10" fmla="*/ 1645 w 3091"/>
                  <a:gd name="T11" fmla="*/ 1276 h 1474"/>
                  <a:gd name="T12" fmla="*/ 1475 w 3091"/>
                  <a:gd name="T13" fmla="*/ 1219 h 1474"/>
                  <a:gd name="T14" fmla="*/ 1446 w 3091"/>
                  <a:gd name="T15" fmla="*/ 1163 h 1474"/>
                  <a:gd name="T16" fmla="*/ 1304 w 3091"/>
                  <a:gd name="T17" fmla="*/ 1078 h 1474"/>
                  <a:gd name="T18" fmla="*/ 1248 w 3091"/>
                  <a:gd name="T19" fmla="*/ 1106 h 1474"/>
                  <a:gd name="T20" fmla="*/ 1021 w 3091"/>
                  <a:gd name="T21" fmla="*/ 964 h 1474"/>
                  <a:gd name="T22" fmla="*/ 851 w 3091"/>
                  <a:gd name="T23" fmla="*/ 964 h 1474"/>
                  <a:gd name="T24" fmla="*/ 539 w 3091"/>
                  <a:gd name="T25" fmla="*/ 1078 h 1474"/>
                  <a:gd name="T26" fmla="*/ 284 w 3091"/>
                  <a:gd name="T27" fmla="*/ 993 h 1474"/>
                  <a:gd name="T28" fmla="*/ 227 w 3091"/>
                  <a:gd name="T29" fmla="*/ 794 h 1474"/>
                  <a:gd name="T30" fmla="*/ 57 w 3091"/>
                  <a:gd name="T31" fmla="*/ 539 h 1474"/>
                  <a:gd name="T32" fmla="*/ 0 w 3091"/>
                  <a:gd name="T33" fmla="*/ 85 h 1474"/>
                  <a:gd name="T34" fmla="*/ 114 w 3091"/>
                  <a:gd name="T35" fmla="*/ 0 h 1474"/>
                  <a:gd name="T36" fmla="*/ 85 w 3091"/>
                  <a:gd name="T37" fmla="*/ 114 h 1474"/>
                  <a:gd name="T38" fmla="*/ 199 w 3091"/>
                  <a:gd name="T39" fmla="*/ 114 h 1474"/>
                  <a:gd name="T40" fmla="*/ 227 w 3091"/>
                  <a:gd name="T41" fmla="*/ 29 h 1474"/>
                  <a:gd name="T42" fmla="*/ 284 w 3091"/>
                  <a:gd name="T43" fmla="*/ 0 h 1474"/>
                  <a:gd name="T44" fmla="*/ 341 w 3091"/>
                  <a:gd name="T45" fmla="*/ 0 h 1474"/>
                  <a:gd name="T46" fmla="*/ 341 w 3091"/>
                  <a:gd name="T47" fmla="*/ 85 h 1474"/>
                  <a:gd name="T48" fmla="*/ 482 w 3091"/>
                  <a:gd name="T49" fmla="*/ 170 h 1474"/>
                  <a:gd name="T50" fmla="*/ 482 w 3091"/>
                  <a:gd name="T51" fmla="*/ 284 h 1474"/>
                  <a:gd name="T52" fmla="*/ 596 w 3091"/>
                  <a:gd name="T53" fmla="*/ 369 h 1474"/>
                  <a:gd name="T54" fmla="*/ 652 w 3091"/>
                  <a:gd name="T55" fmla="*/ 369 h 1474"/>
                  <a:gd name="T56" fmla="*/ 823 w 3091"/>
                  <a:gd name="T57" fmla="*/ 567 h 1474"/>
                  <a:gd name="T58" fmla="*/ 794 w 3091"/>
                  <a:gd name="T59" fmla="*/ 596 h 1474"/>
                  <a:gd name="T60" fmla="*/ 993 w 3091"/>
                  <a:gd name="T61" fmla="*/ 652 h 1474"/>
                  <a:gd name="T62" fmla="*/ 1106 w 3091"/>
                  <a:gd name="T63" fmla="*/ 822 h 1474"/>
                  <a:gd name="T64" fmla="*/ 1163 w 3091"/>
                  <a:gd name="T65" fmla="*/ 822 h 1474"/>
                  <a:gd name="T66" fmla="*/ 1276 w 3091"/>
                  <a:gd name="T67" fmla="*/ 737 h 1474"/>
                  <a:gd name="T68" fmla="*/ 1418 w 3091"/>
                  <a:gd name="T69" fmla="*/ 737 h 1474"/>
                  <a:gd name="T70" fmla="*/ 1475 w 3091"/>
                  <a:gd name="T71" fmla="*/ 851 h 1474"/>
                  <a:gd name="T72" fmla="*/ 1673 w 3091"/>
                  <a:gd name="T73" fmla="*/ 766 h 1474"/>
                  <a:gd name="T74" fmla="*/ 1786 w 3091"/>
                  <a:gd name="T75" fmla="*/ 851 h 1474"/>
                  <a:gd name="T76" fmla="*/ 1928 w 3091"/>
                  <a:gd name="T77" fmla="*/ 822 h 1474"/>
                  <a:gd name="T78" fmla="*/ 1957 w 3091"/>
                  <a:gd name="T79" fmla="*/ 879 h 1474"/>
                  <a:gd name="T80" fmla="*/ 2098 w 3091"/>
                  <a:gd name="T81" fmla="*/ 879 h 1474"/>
                  <a:gd name="T82" fmla="*/ 2155 w 3091"/>
                  <a:gd name="T83" fmla="*/ 822 h 1474"/>
                  <a:gd name="T84" fmla="*/ 2127 w 3091"/>
                  <a:gd name="T85" fmla="*/ 737 h 1474"/>
                  <a:gd name="T86" fmla="*/ 2183 w 3091"/>
                  <a:gd name="T87" fmla="*/ 709 h 1474"/>
                  <a:gd name="T88" fmla="*/ 2183 w 3091"/>
                  <a:gd name="T89" fmla="*/ 652 h 1474"/>
                  <a:gd name="T90" fmla="*/ 2240 w 3091"/>
                  <a:gd name="T91" fmla="*/ 624 h 1474"/>
                  <a:gd name="T92" fmla="*/ 2183 w 3091"/>
                  <a:gd name="T93" fmla="*/ 539 h 1474"/>
                  <a:gd name="T94" fmla="*/ 2240 w 3091"/>
                  <a:gd name="T95" fmla="*/ 511 h 1474"/>
                  <a:gd name="T96" fmla="*/ 2382 w 3091"/>
                  <a:gd name="T97" fmla="*/ 482 h 1474"/>
                  <a:gd name="T98" fmla="*/ 2438 w 3091"/>
                  <a:gd name="T99" fmla="*/ 539 h 1474"/>
                  <a:gd name="T100" fmla="*/ 2609 w 3091"/>
                  <a:gd name="T101" fmla="*/ 539 h 1474"/>
                  <a:gd name="T102" fmla="*/ 2665 w 3091"/>
                  <a:gd name="T103" fmla="*/ 454 h 1474"/>
                  <a:gd name="T104" fmla="*/ 2920 w 3091"/>
                  <a:gd name="T105" fmla="*/ 652 h 1474"/>
                  <a:gd name="T106" fmla="*/ 3062 w 3091"/>
                  <a:gd name="T107" fmla="*/ 624 h 1474"/>
                  <a:gd name="T108" fmla="*/ 3005 w 3091"/>
                  <a:gd name="T109" fmla="*/ 709 h 1474"/>
                  <a:gd name="T110" fmla="*/ 3091 w 3091"/>
                  <a:gd name="T111" fmla="*/ 907 h 1474"/>
                  <a:gd name="T112" fmla="*/ 3062 w 3091"/>
                  <a:gd name="T113" fmla="*/ 936 h 1474"/>
                  <a:gd name="T114" fmla="*/ 2835 w 3091"/>
                  <a:gd name="T115" fmla="*/ 964 h 1474"/>
                  <a:gd name="T116" fmla="*/ 2665 w 3091"/>
                  <a:gd name="T117" fmla="*/ 1106 h 1474"/>
                  <a:gd name="T118" fmla="*/ 2665 w 3091"/>
                  <a:gd name="T119" fmla="*/ 1333 h 1474"/>
                  <a:gd name="T120" fmla="*/ 2835 w 3091"/>
                  <a:gd name="T121" fmla="*/ 1361 h 1474"/>
                  <a:gd name="T122" fmla="*/ 2807 w 3091"/>
                  <a:gd name="T123" fmla="*/ 1418 h 14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3091" h="1474">
                    <a:moveTo>
                      <a:pt x="2807" y="1418"/>
                    </a:moveTo>
                    <a:lnTo>
                      <a:pt x="2694" y="1446"/>
                    </a:lnTo>
                    <a:lnTo>
                      <a:pt x="2552" y="1389"/>
                    </a:lnTo>
                    <a:lnTo>
                      <a:pt x="2438" y="1474"/>
                    </a:lnTo>
                    <a:lnTo>
                      <a:pt x="2013" y="1191"/>
                    </a:lnTo>
                    <a:lnTo>
                      <a:pt x="1645" y="1276"/>
                    </a:lnTo>
                    <a:lnTo>
                      <a:pt x="1475" y="1219"/>
                    </a:lnTo>
                    <a:lnTo>
                      <a:pt x="1446" y="1163"/>
                    </a:lnTo>
                    <a:lnTo>
                      <a:pt x="1304" y="1078"/>
                    </a:lnTo>
                    <a:lnTo>
                      <a:pt x="1248" y="1106"/>
                    </a:lnTo>
                    <a:lnTo>
                      <a:pt x="1021" y="964"/>
                    </a:lnTo>
                    <a:lnTo>
                      <a:pt x="851" y="964"/>
                    </a:lnTo>
                    <a:lnTo>
                      <a:pt x="539" y="1078"/>
                    </a:lnTo>
                    <a:lnTo>
                      <a:pt x="284" y="993"/>
                    </a:lnTo>
                    <a:lnTo>
                      <a:pt x="227" y="794"/>
                    </a:lnTo>
                    <a:lnTo>
                      <a:pt x="57" y="539"/>
                    </a:lnTo>
                    <a:lnTo>
                      <a:pt x="0" y="85"/>
                    </a:lnTo>
                    <a:lnTo>
                      <a:pt x="114" y="0"/>
                    </a:lnTo>
                    <a:lnTo>
                      <a:pt x="85" y="114"/>
                    </a:lnTo>
                    <a:lnTo>
                      <a:pt x="199" y="114"/>
                    </a:lnTo>
                    <a:lnTo>
                      <a:pt x="227" y="29"/>
                    </a:lnTo>
                    <a:lnTo>
                      <a:pt x="284" y="0"/>
                    </a:lnTo>
                    <a:lnTo>
                      <a:pt x="341" y="0"/>
                    </a:lnTo>
                    <a:lnTo>
                      <a:pt x="341" y="85"/>
                    </a:lnTo>
                    <a:lnTo>
                      <a:pt x="482" y="170"/>
                    </a:lnTo>
                    <a:lnTo>
                      <a:pt x="482" y="284"/>
                    </a:lnTo>
                    <a:lnTo>
                      <a:pt x="596" y="369"/>
                    </a:lnTo>
                    <a:lnTo>
                      <a:pt x="652" y="369"/>
                    </a:lnTo>
                    <a:lnTo>
                      <a:pt x="823" y="567"/>
                    </a:lnTo>
                    <a:lnTo>
                      <a:pt x="794" y="596"/>
                    </a:lnTo>
                    <a:lnTo>
                      <a:pt x="993" y="652"/>
                    </a:lnTo>
                    <a:lnTo>
                      <a:pt x="1106" y="822"/>
                    </a:lnTo>
                    <a:lnTo>
                      <a:pt x="1163" y="822"/>
                    </a:lnTo>
                    <a:lnTo>
                      <a:pt x="1276" y="737"/>
                    </a:lnTo>
                    <a:lnTo>
                      <a:pt x="1418" y="737"/>
                    </a:lnTo>
                    <a:lnTo>
                      <a:pt x="1475" y="851"/>
                    </a:lnTo>
                    <a:lnTo>
                      <a:pt x="1673" y="766"/>
                    </a:lnTo>
                    <a:lnTo>
                      <a:pt x="1786" y="851"/>
                    </a:lnTo>
                    <a:lnTo>
                      <a:pt x="1928" y="822"/>
                    </a:lnTo>
                    <a:lnTo>
                      <a:pt x="1957" y="879"/>
                    </a:lnTo>
                    <a:lnTo>
                      <a:pt x="2098" y="879"/>
                    </a:lnTo>
                    <a:lnTo>
                      <a:pt x="2155" y="822"/>
                    </a:lnTo>
                    <a:lnTo>
                      <a:pt x="2127" y="737"/>
                    </a:lnTo>
                    <a:lnTo>
                      <a:pt x="2183" y="709"/>
                    </a:lnTo>
                    <a:lnTo>
                      <a:pt x="2183" y="652"/>
                    </a:lnTo>
                    <a:lnTo>
                      <a:pt x="2240" y="624"/>
                    </a:lnTo>
                    <a:lnTo>
                      <a:pt x="2183" y="539"/>
                    </a:lnTo>
                    <a:lnTo>
                      <a:pt x="2240" y="511"/>
                    </a:lnTo>
                    <a:lnTo>
                      <a:pt x="2382" y="482"/>
                    </a:lnTo>
                    <a:lnTo>
                      <a:pt x="2438" y="539"/>
                    </a:lnTo>
                    <a:lnTo>
                      <a:pt x="2609" y="539"/>
                    </a:lnTo>
                    <a:lnTo>
                      <a:pt x="2665" y="454"/>
                    </a:lnTo>
                    <a:lnTo>
                      <a:pt x="2920" y="652"/>
                    </a:lnTo>
                    <a:lnTo>
                      <a:pt x="3062" y="624"/>
                    </a:lnTo>
                    <a:lnTo>
                      <a:pt x="3005" y="709"/>
                    </a:lnTo>
                    <a:lnTo>
                      <a:pt x="3091" y="907"/>
                    </a:lnTo>
                    <a:lnTo>
                      <a:pt x="3062" y="936"/>
                    </a:lnTo>
                    <a:lnTo>
                      <a:pt x="2835" y="964"/>
                    </a:lnTo>
                    <a:lnTo>
                      <a:pt x="2665" y="1106"/>
                    </a:lnTo>
                    <a:lnTo>
                      <a:pt x="2665" y="1333"/>
                    </a:lnTo>
                    <a:lnTo>
                      <a:pt x="2835" y="1361"/>
                    </a:lnTo>
                    <a:lnTo>
                      <a:pt x="2807" y="1418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50" name="Freeform 710"/>
              <p:cNvSpPr>
                <a:spLocks/>
              </p:cNvSpPr>
              <p:nvPr/>
            </p:nvSpPr>
            <p:spPr bwMode="auto">
              <a:xfrm>
                <a:off x="4230" y="2315"/>
                <a:ext cx="199" cy="199"/>
              </a:xfrm>
              <a:custGeom>
                <a:avLst/>
                <a:gdLst>
                  <a:gd name="T0" fmla="*/ 171 w 199"/>
                  <a:gd name="T1" fmla="*/ 0 h 199"/>
                  <a:gd name="T2" fmla="*/ 199 w 199"/>
                  <a:gd name="T3" fmla="*/ 85 h 199"/>
                  <a:gd name="T4" fmla="*/ 142 w 199"/>
                  <a:gd name="T5" fmla="*/ 114 h 199"/>
                  <a:gd name="T6" fmla="*/ 114 w 199"/>
                  <a:gd name="T7" fmla="*/ 199 h 199"/>
                  <a:gd name="T8" fmla="*/ 0 w 199"/>
                  <a:gd name="T9" fmla="*/ 199 h 199"/>
                  <a:gd name="T10" fmla="*/ 29 w 199"/>
                  <a:gd name="T11" fmla="*/ 85 h 199"/>
                  <a:gd name="T12" fmla="*/ 57 w 199"/>
                  <a:gd name="T13" fmla="*/ 0 h 199"/>
                  <a:gd name="T14" fmla="*/ 142 w 199"/>
                  <a:gd name="T15" fmla="*/ 0 h 199"/>
                  <a:gd name="T16" fmla="*/ 171 w 199"/>
                  <a:gd name="T17" fmla="*/ 0 h 1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99" h="199">
                    <a:moveTo>
                      <a:pt x="171" y="0"/>
                    </a:moveTo>
                    <a:lnTo>
                      <a:pt x="199" y="85"/>
                    </a:lnTo>
                    <a:lnTo>
                      <a:pt x="142" y="114"/>
                    </a:lnTo>
                    <a:lnTo>
                      <a:pt x="114" y="199"/>
                    </a:lnTo>
                    <a:lnTo>
                      <a:pt x="0" y="199"/>
                    </a:lnTo>
                    <a:lnTo>
                      <a:pt x="29" y="85"/>
                    </a:lnTo>
                    <a:lnTo>
                      <a:pt x="57" y="0"/>
                    </a:lnTo>
                    <a:lnTo>
                      <a:pt x="142" y="0"/>
                    </a:lnTo>
                    <a:lnTo>
                      <a:pt x="171" y="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55" name="Freeform 715"/>
              <p:cNvSpPr>
                <a:spLocks/>
              </p:cNvSpPr>
              <p:nvPr/>
            </p:nvSpPr>
            <p:spPr bwMode="auto">
              <a:xfrm>
                <a:off x="4401" y="2117"/>
                <a:ext cx="1984" cy="1162"/>
              </a:xfrm>
              <a:custGeom>
                <a:avLst/>
                <a:gdLst>
                  <a:gd name="T0" fmla="*/ 141 w 1984"/>
                  <a:gd name="T1" fmla="*/ 0 h 1162"/>
                  <a:gd name="T2" fmla="*/ 170 w 1984"/>
                  <a:gd name="T3" fmla="*/ 85 h 1162"/>
                  <a:gd name="T4" fmla="*/ 0 w 1984"/>
                  <a:gd name="T5" fmla="*/ 85 h 1162"/>
                  <a:gd name="T6" fmla="*/ 56 w 1984"/>
                  <a:gd name="T7" fmla="*/ 170 h 1162"/>
                  <a:gd name="T8" fmla="*/ 0 w 1984"/>
                  <a:gd name="T9" fmla="*/ 198 h 1162"/>
                  <a:gd name="T10" fmla="*/ 28 w 1984"/>
                  <a:gd name="T11" fmla="*/ 283 h 1162"/>
                  <a:gd name="T12" fmla="*/ 56 w 1984"/>
                  <a:gd name="T13" fmla="*/ 283 h 1162"/>
                  <a:gd name="T14" fmla="*/ 85 w 1984"/>
                  <a:gd name="T15" fmla="*/ 283 h 1162"/>
                  <a:gd name="T16" fmla="*/ 85 w 1984"/>
                  <a:gd name="T17" fmla="*/ 368 h 1162"/>
                  <a:gd name="T18" fmla="*/ 226 w 1984"/>
                  <a:gd name="T19" fmla="*/ 453 h 1162"/>
                  <a:gd name="T20" fmla="*/ 226 w 1984"/>
                  <a:gd name="T21" fmla="*/ 567 h 1162"/>
                  <a:gd name="T22" fmla="*/ 340 w 1984"/>
                  <a:gd name="T23" fmla="*/ 652 h 1162"/>
                  <a:gd name="T24" fmla="*/ 396 w 1984"/>
                  <a:gd name="T25" fmla="*/ 652 h 1162"/>
                  <a:gd name="T26" fmla="*/ 567 w 1984"/>
                  <a:gd name="T27" fmla="*/ 850 h 1162"/>
                  <a:gd name="T28" fmla="*/ 538 w 1984"/>
                  <a:gd name="T29" fmla="*/ 879 h 1162"/>
                  <a:gd name="T30" fmla="*/ 737 w 1984"/>
                  <a:gd name="T31" fmla="*/ 935 h 1162"/>
                  <a:gd name="T32" fmla="*/ 850 w 1984"/>
                  <a:gd name="T33" fmla="*/ 1105 h 1162"/>
                  <a:gd name="T34" fmla="*/ 907 w 1984"/>
                  <a:gd name="T35" fmla="*/ 1105 h 1162"/>
                  <a:gd name="T36" fmla="*/ 1020 w 1984"/>
                  <a:gd name="T37" fmla="*/ 1020 h 1162"/>
                  <a:gd name="T38" fmla="*/ 1162 w 1984"/>
                  <a:gd name="T39" fmla="*/ 1020 h 1162"/>
                  <a:gd name="T40" fmla="*/ 1219 w 1984"/>
                  <a:gd name="T41" fmla="*/ 1134 h 1162"/>
                  <a:gd name="T42" fmla="*/ 1417 w 1984"/>
                  <a:gd name="T43" fmla="*/ 1049 h 1162"/>
                  <a:gd name="T44" fmla="*/ 1530 w 1984"/>
                  <a:gd name="T45" fmla="*/ 1134 h 1162"/>
                  <a:gd name="T46" fmla="*/ 1672 w 1984"/>
                  <a:gd name="T47" fmla="*/ 1105 h 1162"/>
                  <a:gd name="T48" fmla="*/ 1701 w 1984"/>
                  <a:gd name="T49" fmla="*/ 1162 h 1162"/>
                  <a:gd name="T50" fmla="*/ 1842 w 1984"/>
                  <a:gd name="T51" fmla="*/ 1162 h 1162"/>
                  <a:gd name="T52" fmla="*/ 1899 w 1984"/>
                  <a:gd name="T53" fmla="*/ 1105 h 1162"/>
                  <a:gd name="T54" fmla="*/ 1871 w 1984"/>
                  <a:gd name="T55" fmla="*/ 1020 h 1162"/>
                  <a:gd name="T56" fmla="*/ 1927 w 1984"/>
                  <a:gd name="T57" fmla="*/ 992 h 1162"/>
                  <a:gd name="T58" fmla="*/ 1927 w 1984"/>
                  <a:gd name="T59" fmla="*/ 935 h 1162"/>
                  <a:gd name="T60" fmla="*/ 1984 w 1984"/>
                  <a:gd name="T61" fmla="*/ 907 h 1162"/>
                  <a:gd name="T62" fmla="*/ 1927 w 1984"/>
                  <a:gd name="T63" fmla="*/ 822 h 1162"/>
                  <a:gd name="T64" fmla="*/ 1984 w 1984"/>
                  <a:gd name="T65" fmla="*/ 794 h 1162"/>
                  <a:gd name="T66" fmla="*/ 1984 w 1984"/>
                  <a:gd name="T67" fmla="*/ 680 h 1162"/>
                  <a:gd name="T68" fmla="*/ 1927 w 1984"/>
                  <a:gd name="T69" fmla="*/ 680 h 1162"/>
                  <a:gd name="T70" fmla="*/ 1842 w 1984"/>
                  <a:gd name="T71" fmla="*/ 538 h 1162"/>
                  <a:gd name="T72" fmla="*/ 1757 w 1984"/>
                  <a:gd name="T73" fmla="*/ 482 h 1162"/>
                  <a:gd name="T74" fmla="*/ 1644 w 1984"/>
                  <a:gd name="T75" fmla="*/ 538 h 1162"/>
                  <a:gd name="T76" fmla="*/ 1360 w 1984"/>
                  <a:gd name="T77" fmla="*/ 482 h 1162"/>
                  <a:gd name="T78" fmla="*/ 1275 w 1984"/>
                  <a:gd name="T79" fmla="*/ 482 h 1162"/>
                  <a:gd name="T80" fmla="*/ 1219 w 1984"/>
                  <a:gd name="T81" fmla="*/ 397 h 1162"/>
                  <a:gd name="T82" fmla="*/ 1247 w 1984"/>
                  <a:gd name="T83" fmla="*/ 255 h 1162"/>
                  <a:gd name="T84" fmla="*/ 1190 w 1984"/>
                  <a:gd name="T85" fmla="*/ 142 h 1162"/>
                  <a:gd name="T86" fmla="*/ 1077 w 1984"/>
                  <a:gd name="T87" fmla="*/ 85 h 1162"/>
                  <a:gd name="T88" fmla="*/ 935 w 1984"/>
                  <a:gd name="T89" fmla="*/ 142 h 1162"/>
                  <a:gd name="T90" fmla="*/ 935 w 1984"/>
                  <a:gd name="T91" fmla="*/ 227 h 1162"/>
                  <a:gd name="T92" fmla="*/ 907 w 1984"/>
                  <a:gd name="T93" fmla="*/ 283 h 1162"/>
                  <a:gd name="T94" fmla="*/ 850 w 1984"/>
                  <a:gd name="T95" fmla="*/ 198 h 1162"/>
                  <a:gd name="T96" fmla="*/ 793 w 1984"/>
                  <a:gd name="T97" fmla="*/ 283 h 1162"/>
                  <a:gd name="T98" fmla="*/ 793 w 1984"/>
                  <a:gd name="T99" fmla="*/ 227 h 1162"/>
                  <a:gd name="T100" fmla="*/ 737 w 1984"/>
                  <a:gd name="T101" fmla="*/ 255 h 1162"/>
                  <a:gd name="T102" fmla="*/ 765 w 1984"/>
                  <a:gd name="T103" fmla="*/ 142 h 1162"/>
                  <a:gd name="T104" fmla="*/ 680 w 1984"/>
                  <a:gd name="T105" fmla="*/ 85 h 1162"/>
                  <a:gd name="T106" fmla="*/ 652 w 1984"/>
                  <a:gd name="T107" fmla="*/ 142 h 1162"/>
                  <a:gd name="T108" fmla="*/ 538 w 1984"/>
                  <a:gd name="T109" fmla="*/ 85 h 1162"/>
                  <a:gd name="T110" fmla="*/ 453 w 1984"/>
                  <a:gd name="T111" fmla="*/ 170 h 1162"/>
                  <a:gd name="T112" fmla="*/ 396 w 1984"/>
                  <a:gd name="T113" fmla="*/ 85 h 1162"/>
                  <a:gd name="T114" fmla="*/ 311 w 1984"/>
                  <a:gd name="T115" fmla="*/ 85 h 1162"/>
                  <a:gd name="T116" fmla="*/ 283 w 1984"/>
                  <a:gd name="T117" fmla="*/ 142 h 1162"/>
                  <a:gd name="T118" fmla="*/ 226 w 1984"/>
                  <a:gd name="T119" fmla="*/ 28 h 1162"/>
                  <a:gd name="T120" fmla="*/ 141 w 1984"/>
                  <a:gd name="T121" fmla="*/ 0 h 1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984" h="1162">
                    <a:moveTo>
                      <a:pt x="141" y="0"/>
                    </a:moveTo>
                    <a:lnTo>
                      <a:pt x="170" y="85"/>
                    </a:lnTo>
                    <a:lnTo>
                      <a:pt x="0" y="85"/>
                    </a:lnTo>
                    <a:lnTo>
                      <a:pt x="56" y="170"/>
                    </a:lnTo>
                    <a:lnTo>
                      <a:pt x="0" y="198"/>
                    </a:lnTo>
                    <a:lnTo>
                      <a:pt x="28" y="283"/>
                    </a:lnTo>
                    <a:lnTo>
                      <a:pt x="56" y="283"/>
                    </a:lnTo>
                    <a:lnTo>
                      <a:pt x="85" y="283"/>
                    </a:lnTo>
                    <a:lnTo>
                      <a:pt x="85" y="368"/>
                    </a:lnTo>
                    <a:lnTo>
                      <a:pt x="226" y="453"/>
                    </a:lnTo>
                    <a:lnTo>
                      <a:pt x="226" y="567"/>
                    </a:lnTo>
                    <a:lnTo>
                      <a:pt x="340" y="652"/>
                    </a:lnTo>
                    <a:lnTo>
                      <a:pt x="396" y="652"/>
                    </a:lnTo>
                    <a:lnTo>
                      <a:pt x="567" y="850"/>
                    </a:lnTo>
                    <a:lnTo>
                      <a:pt x="538" y="879"/>
                    </a:lnTo>
                    <a:lnTo>
                      <a:pt x="737" y="935"/>
                    </a:lnTo>
                    <a:lnTo>
                      <a:pt x="850" y="1105"/>
                    </a:lnTo>
                    <a:lnTo>
                      <a:pt x="907" y="1105"/>
                    </a:lnTo>
                    <a:lnTo>
                      <a:pt x="1020" y="1020"/>
                    </a:lnTo>
                    <a:lnTo>
                      <a:pt x="1162" y="1020"/>
                    </a:lnTo>
                    <a:lnTo>
                      <a:pt x="1219" y="1134"/>
                    </a:lnTo>
                    <a:lnTo>
                      <a:pt x="1417" y="1049"/>
                    </a:lnTo>
                    <a:lnTo>
                      <a:pt x="1530" y="1134"/>
                    </a:lnTo>
                    <a:lnTo>
                      <a:pt x="1672" y="1105"/>
                    </a:lnTo>
                    <a:lnTo>
                      <a:pt x="1701" y="1162"/>
                    </a:lnTo>
                    <a:lnTo>
                      <a:pt x="1842" y="1162"/>
                    </a:lnTo>
                    <a:lnTo>
                      <a:pt x="1899" y="1105"/>
                    </a:lnTo>
                    <a:lnTo>
                      <a:pt x="1871" y="1020"/>
                    </a:lnTo>
                    <a:lnTo>
                      <a:pt x="1927" y="992"/>
                    </a:lnTo>
                    <a:lnTo>
                      <a:pt x="1927" y="935"/>
                    </a:lnTo>
                    <a:lnTo>
                      <a:pt x="1984" y="907"/>
                    </a:lnTo>
                    <a:lnTo>
                      <a:pt x="1927" y="822"/>
                    </a:lnTo>
                    <a:lnTo>
                      <a:pt x="1984" y="794"/>
                    </a:lnTo>
                    <a:lnTo>
                      <a:pt x="1984" y="680"/>
                    </a:lnTo>
                    <a:lnTo>
                      <a:pt x="1927" y="680"/>
                    </a:lnTo>
                    <a:lnTo>
                      <a:pt x="1842" y="538"/>
                    </a:lnTo>
                    <a:lnTo>
                      <a:pt x="1757" y="482"/>
                    </a:lnTo>
                    <a:lnTo>
                      <a:pt x="1644" y="538"/>
                    </a:lnTo>
                    <a:lnTo>
                      <a:pt x="1360" y="482"/>
                    </a:lnTo>
                    <a:lnTo>
                      <a:pt x="1275" y="482"/>
                    </a:lnTo>
                    <a:lnTo>
                      <a:pt x="1219" y="397"/>
                    </a:lnTo>
                    <a:lnTo>
                      <a:pt x="1247" y="255"/>
                    </a:lnTo>
                    <a:lnTo>
                      <a:pt x="1190" y="142"/>
                    </a:lnTo>
                    <a:lnTo>
                      <a:pt x="1077" y="85"/>
                    </a:lnTo>
                    <a:lnTo>
                      <a:pt x="935" y="142"/>
                    </a:lnTo>
                    <a:lnTo>
                      <a:pt x="935" y="227"/>
                    </a:lnTo>
                    <a:lnTo>
                      <a:pt x="907" y="283"/>
                    </a:lnTo>
                    <a:lnTo>
                      <a:pt x="850" y="198"/>
                    </a:lnTo>
                    <a:lnTo>
                      <a:pt x="793" y="283"/>
                    </a:lnTo>
                    <a:lnTo>
                      <a:pt x="793" y="227"/>
                    </a:lnTo>
                    <a:lnTo>
                      <a:pt x="737" y="255"/>
                    </a:lnTo>
                    <a:lnTo>
                      <a:pt x="765" y="142"/>
                    </a:lnTo>
                    <a:lnTo>
                      <a:pt x="680" y="85"/>
                    </a:lnTo>
                    <a:lnTo>
                      <a:pt x="652" y="142"/>
                    </a:lnTo>
                    <a:lnTo>
                      <a:pt x="538" y="85"/>
                    </a:lnTo>
                    <a:lnTo>
                      <a:pt x="453" y="170"/>
                    </a:lnTo>
                    <a:lnTo>
                      <a:pt x="396" y="85"/>
                    </a:lnTo>
                    <a:lnTo>
                      <a:pt x="311" y="85"/>
                    </a:lnTo>
                    <a:lnTo>
                      <a:pt x="283" y="142"/>
                    </a:lnTo>
                    <a:lnTo>
                      <a:pt x="226" y="28"/>
                    </a:lnTo>
                    <a:lnTo>
                      <a:pt x="141" y="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56" name="Freeform 716"/>
              <p:cNvSpPr>
                <a:spLocks/>
              </p:cNvSpPr>
              <p:nvPr/>
            </p:nvSpPr>
            <p:spPr bwMode="auto">
              <a:xfrm>
                <a:off x="4372" y="1607"/>
                <a:ext cx="879" cy="793"/>
              </a:xfrm>
              <a:custGeom>
                <a:avLst/>
                <a:gdLst>
                  <a:gd name="T0" fmla="*/ 454 w 879"/>
                  <a:gd name="T1" fmla="*/ 0 h 793"/>
                  <a:gd name="T2" fmla="*/ 255 w 879"/>
                  <a:gd name="T3" fmla="*/ 85 h 793"/>
                  <a:gd name="T4" fmla="*/ 170 w 879"/>
                  <a:gd name="T5" fmla="*/ 255 h 793"/>
                  <a:gd name="T6" fmla="*/ 0 w 879"/>
                  <a:gd name="T7" fmla="*/ 311 h 793"/>
                  <a:gd name="T8" fmla="*/ 170 w 879"/>
                  <a:gd name="T9" fmla="*/ 510 h 793"/>
                  <a:gd name="T10" fmla="*/ 255 w 879"/>
                  <a:gd name="T11" fmla="*/ 538 h 793"/>
                  <a:gd name="T12" fmla="*/ 312 w 879"/>
                  <a:gd name="T13" fmla="*/ 652 h 793"/>
                  <a:gd name="T14" fmla="*/ 340 w 879"/>
                  <a:gd name="T15" fmla="*/ 595 h 793"/>
                  <a:gd name="T16" fmla="*/ 397 w 879"/>
                  <a:gd name="T17" fmla="*/ 595 h 793"/>
                  <a:gd name="T18" fmla="*/ 425 w 879"/>
                  <a:gd name="T19" fmla="*/ 595 h 793"/>
                  <a:gd name="T20" fmla="*/ 482 w 879"/>
                  <a:gd name="T21" fmla="*/ 680 h 793"/>
                  <a:gd name="T22" fmla="*/ 567 w 879"/>
                  <a:gd name="T23" fmla="*/ 595 h 793"/>
                  <a:gd name="T24" fmla="*/ 681 w 879"/>
                  <a:gd name="T25" fmla="*/ 652 h 793"/>
                  <a:gd name="T26" fmla="*/ 709 w 879"/>
                  <a:gd name="T27" fmla="*/ 595 h 793"/>
                  <a:gd name="T28" fmla="*/ 794 w 879"/>
                  <a:gd name="T29" fmla="*/ 652 h 793"/>
                  <a:gd name="T30" fmla="*/ 766 w 879"/>
                  <a:gd name="T31" fmla="*/ 765 h 793"/>
                  <a:gd name="T32" fmla="*/ 822 w 879"/>
                  <a:gd name="T33" fmla="*/ 737 h 793"/>
                  <a:gd name="T34" fmla="*/ 822 w 879"/>
                  <a:gd name="T35" fmla="*/ 793 h 793"/>
                  <a:gd name="T36" fmla="*/ 879 w 879"/>
                  <a:gd name="T37" fmla="*/ 708 h 793"/>
                  <a:gd name="T38" fmla="*/ 766 w 879"/>
                  <a:gd name="T39" fmla="*/ 453 h 793"/>
                  <a:gd name="T40" fmla="*/ 596 w 879"/>
                  <a:gd name="T41" fmla="*/ 283 h 793"/>
                  <a:gd name="T42" fmla="*/ 454 w 879"/>
                  <a:gd name="T43" fmla="*/ 0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879" h="793">
                    <a:moveTo>
                      <a:pt x="454" y="0"/>
                    </a:moveTo>
                    <a:lnTo>
                      <a:pt x="255" y="85"/>
                    </a:lnTo>
                    <a:lnTo>
                      <a:pt x="170" y="255"/>
                    </a:lnTo>
                    <a:lnTo>
                      <a:pt x="0" y="311"/>
                    </a:lnTo>
                    <a:lnTo>
                      <a:pt x="170" y="510"/>
                    </a:lnTo>
                    <a:lnTo>
                      <a:pt x="255" y="538"/>
                    </a:lnTo>
                    <a:lnTo>
                      <a:pt x="312" y="652"/>
                    </a:lnTo>
                    <a:lnTo>
                      <a:pt x="340" y="595"/>
                    </a:lnTo>
                    <a:lnTo>
                      <a:pt x="397" y="595"/>
                    </a:lnTo>
                    <a:lnTo>
                      <a:pt x="425" y="595"/>
                    </a:lnTo>
                    <a:lnTo>
                      <a:pt x="482" y="680"/>
                    </a:lnTo>
                    <a:lnTo>
                      <a:pt x="567" y="595"/>
                    </a:lnTo>
                    <a:lnTo>
                      <a:pt x="681" y="652"/>
                    </a:lnTo>
                    <a:lnTo>
                      <a:pt x="709" y="595"/>
                    </a:lnTo>
                    <a:lnTo>
                      <a:pt x="794" y="652"/>
                    </a:lnTo>
                    <a:lnTo>
                      <a:pt x="766" y="765"/>
                    </a:lnTo>
                    <a:lnTo>
                      <a:pt x="822" y="737"/>
                    </a:lnTo>
                    <a:lnTo>
                      <a:pt x="822" y="793"/>
                    </a:lnTo>
                    <a:lnTo>
                      <a:pt x="879" y="708"/>
                    </a:lnTo>
                    <a:lnTo>
                      <a:pt x="766" y="453"/>
                    </a:lnTo>
                    <a:lnTo>
                      <a:pt x="596" y="283"/>
                    </a:lnTo>
                    <a:lnTo>
                      <a:pt x="454" y="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57" name="Freeform 717"/>
              <p:cNvSpPr>
                <a:spLocks/>
              </p:cNvSpPr>
              <p:nvPr/>
            </p:nvSpPr>
            <p:spPr bwMode="auto">
              <a:xfrm>
                <a:off x="4826" y="1096"/>
                <a:ext cx="1502" cy="1559"/>
              </a:xfrm>
              <a:custGeom>
                <a:avLst/>
                <a:gdLst>
                  <a:gd name="T0" fmla="*/ 0 w 1502"/>
                  <a:gd name="T1" fmla="*/ 511 h 1559"/>
                  <a:gd name="T2" fmla="*/ 142 w 1502"/>
                  <a:gd name="T3" fmla="*/ 794 h 1559"/>
                  <a:gd name="T4" fmla="*/ 312 w 1502"/>
                  <a:gd name="T5" fmla="*/ 964 h 1559"/>
                  <a:gd name="T6" fmla="*/ 425 w 1502"/>
                  <a:gd name="T7" fmla="*/ 1219 h 1559"/>
                  <a:gd name="T8" fmla="*/ 482 w 1502"/>
                  <a:gd name="T9" fmla="*/ 1304 h 1559"/>
                  <a:gd name="T10" fmla="*/ 510 w 1502"/>
                  <a:gd name="T11" fmla="*/ 1248 h 1559"/>
                  <a:gd name="T12" fmla="*/ 510 w 1502"/>
                  <a:gd name="T13" fmla="*/ 1163 h 1559"/>
                  <a:gd name="T14" fmla="*/ 652 w 1502"/>
                  <a:gd name="T15" fmla="*/ 1106 h 1559"/>
                  <a:gd name="T16" fmla="*/ 765 w 1502"/>
                  <a:gd name="T17" fmla="*/ 1163 h 1559"/>
                  <a:gd name="T18" fmla="*/ 822 w 1502"/>
                  <a:gd name="T19" fmla="*/ 1276 h 1559"/>
                  <a:gd name="T20" fmla="*/ 794 w 1502"/>
                  <a:gd name="T21" fmla="*/ 1418 h 1559"/>
                  <a:gd name="T22" fmla="*/ 850 w 1502"/>
                  <a:gd name="T23" fmla="*/ 1503 h 1559"/>
                  <a:gd name="T24" fmla="*/ 935 w 1502"/>
                  <a:gd name="T25" fmla="*/ 1503 h 1559"/>
                  <a:gd name="T26" fmla="*/ 1219 w 1502"/>
                  <a:gd name="T27" fmla="*/ 1559 h 1559"/>
                  <a:gd name="T28" fmla="*/ 1332 w 1502"/>
                  <a:gd name="T29" fmla="*/ 1503 h 1559"/>
                  <a:gd name="T30" fmla="*/ 1304 w 1502"/>
                  <a:gd name="T31" fmla="*/ 1333 h 1559"/>
                  <a:gd name="T32" fmla="*/ 1502 w 1502"/>
                  <a:gd name="T33" fmla="*/ 1134 h 1559"/>
                  <a:gd name="T34" fmla="*/ 1446 w 1502"/>
                  <a:gd name="T35" fmla="*/ 1078 h 1559"/>
                  <a:gd name="T36" fmla="*/ 1389 w 1502"/>
                  <a:gd name="T37" fmla="*/ 1078 h 1559"/>
                  <a:gd name="T38" fmla="*/ 1304 w 1502"/>
                  <a:gd name="T39" fmla="*/ 907 h 1559"/>
                  <a:gd name="T40" fmla="*/ 1190 w 1502"/>
                  <a:gd name="T41" fmla="*/ 851 h 1559"/>
                  <a:gd name="T42" fmla="*/ 1162 w 1502"/>
                  <a:gd name="T43" fmla="*/ 794 h 1559"/>
                  <a:gd name="T44" fmla="*/ 1077 w 1502"/>
                  <a:gd name="T45" fmla="*/ 766 h 1559"/>
                  <a:gd name="T46" fmla="*/ 992 w 1502"/>
                  <a:gd name="T47" fmla="*/ 681 h 1559"/>
                  <a:gd name="T48" fmla="*/ 907 w 1502"/>
                  <a:gd name="T49" fmla="*/ 681 h 1559"/>
                  <a:gd name="T50" fmla="*/ 794 w 1502"/>
                  <a:gd name="T51" fmla="*/ 624 h 1559"/>
                  <a:gd name="T52" fmla="*/ 794 w 1502"/>
                  <a:gd name="T53" fmla="*/ 539 h 1559"/>
                  <a:gd name="T54" fmla="*/ 737 w 1502"/>
                  <a:gd name="T55" fmla="*/ 482 h 1559"/>
                  <a:gd name="T56" fmla="*/ 794 w 1502"/>
                  <a:gd name="T57" fmla="*/ 340 h 1559"/>
                  <a:gd name="T58" fmla="*/ 652 w 1502"/>
                  <a:gd name="T59" fmla="*/ 227 h 1559"/>
                  <a:gd name="T60" fmla="*/ 538 w 1502"/>
                  <a:gd name="T61" fmla="*/ 227 h 1559"/>
                  <a:gd name="T62" fmla="*/ 368 w 1502"/>
                  <a:gd name="T63" fmla="*/ 142 h 1559"/>
                  <a:gd name="T64" fmla="*/ 340 w 1502"/>
                  <a:gd name="T65" fmla="*/ 85 h 1559"/>
                  <a:gd name="T66" fmla="*/ 255 w 1502"/>
                  <a:gd name="T67" fmla="*/ 114 h 1559"/>
                  <a:gd name="T68" fmla="*/ 227 w 1502"/>
                  <a:gd name="T69" fmla="*/ 29 h 1559"/>
                  <a:gd name="T70" fmla="*/ 142 w 1502"/>
                  <a:gd name="T71" fmla="*/ 0 h 1559"/>
                  <a:gd name="T72" fmla="*/ 170 w 1502"/>
                  <a:gd name="T73" fmla="*/ 85 h 1559"/>
                  <a:gd name="T74" fmla="*/ 85 w 1502"/>
                  <a:gd name="T75" fmla="*/ 199 h 1559"/>
                  <a:gd name="T76" fmla="*/ 56 w 1502"/>
                  <a:gd name="T77" fmla="*/ 454 h 1559"/>
                  <a:gd name="T78" fmla="*/ 0 w 1502"/>
                  <a:gd name="T79" fmla="*/ 511 h 15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502" h="1559">
                    <a:moveTo>
                      <a:pt x="0" y="511"/>
                    </a:moveTo>
                    <a:lnTo>
                      <a:pt x="142" y="794"/>
                    </a:lnTo>
                    <a:lnTo>
                      <a:pt x="312" y="964"/>
                    </a:lnTo>
                    <a:lnTo>
                      <a:pt x="425" y="1219"/>
                    </a:lnTo>
                    <a:lnTo>
                      <a:pt x="482" y="1304"/>
                    </a:lnTo>
                    <a:lnTo>
                      <a:pt x="510" y="1248"/>
                    </a:lnTo>
                    <a:lnTo>
                      <a:pt x="510" y="1163"/>
                    </a:lnTo>
                    <a:lnTo>
                      <a:pt x="652" y="1106"/>
                    </a:lnTo>
                    <a:lnTo>
                      <a:pt x="765" y="1163"/>
                    </a:lnTo>
                    <a:lnTo>
                      <a:pt x="822" y="1276"/>
                    </a:lnTo>
                    <a:lnTo>
                      <a:pt x="794" y="1418"/>
                    </a:lnTo>
                    <a:lnTo>
                      <a:pt x="850" y="1503"/>
                    </a:lnTo>
                    <a:lnTo>
                      <a:pt x="935" y="1503"/>
                    </a:lnTo>
                    <a:lnTo>
                      <a:pt x="1219" y="1559"/>
                    </a:lnTo>
                    <a:lnTo>
                      <a:pt x="1332" y="1503"/>
                    </a:lnTo>
                    <a:lnTo>
                      <a:pt x="1304" y="1333"/>
                    </a:lnTo>
                    <a:lnTo>
                      <a:pt x="1502" y="1134"/>
                    </a:lnTo>
                    <a:lnTo>
                      <a:pt x="1446" y="1078"/>
                    </a:lnTo>
                    <a:lnTo>
                      <a:pt x="1389" y="1078"/>
                    </a:lnTo>
                    <a:lnTo>
                      <a:pt x="1304" y="907"/>
                    </a:lnTo>
                    <a:lnTo>
                      <a:pt x="1190" y="851"/>
                    </a:lnTo>
                    <a:lnTo>
                      <a:pt x="1162" y="794"/>
                    </a:lnTo>
                    <a:lnTo>
                      <a:pt x="1077" y="766"/>
                    </a:lnTo>
                    <a:lnTo>
                      <a:pt x="992" y="681"/>
                    </a:lnTo>
                    <a:lnTo>
                      <a:pt x="907" y="681"/>
                    </a:lnTo>
                    <a:lnTo>
                      <a:pt x="794" y="624"/>
                    </a:lnTo>
                    <a:lnTo>
                      <a:pt x="794" y="539"/>
                    </a:lnTo>
                    <a:lnTo>
                      <a:pt x="737" y="482"/>
                    </a:lnTo>
                    <a:lnTo>
                      <a:pt x="794" y="340"/>
                    </a:lnTo>
                    <a:lnTo>
                      <a:pt x="652" y="227"/>
                    </a:lnTo>
                    <a:lnTo>
                      <a:pt x="538" y="227"/>
                    </a:lnTo>
                    <a:lnTo>
                      <a:pt x="368" y="142"/>
                    </a:lnTo>
                    <a:lnTo>
                      <a:pt x="340" y="85"/>
                    </a:lnTo>
                    <a:lnTo>
                      <a:pt x="255" y="114"/>
                    </a:lnTo>
                    <a:lnTo>
                      <a:pt x="227" y="29"/>
                    </a:lnTo>
                    <a:lnTo>
                      <a:pt x="142" y="0"/>
                    </a:lnTo>
                    <a:lnTo>
                      <a:pt x="170" y="85"/>
                    </a:lnTo>
                    <a:lnTo>
                      <a:pt x="85" y="199"/>
                    </a:lnTo>
                    <a:lnTo>
                      <a:pt x="56" y="454"/>
                    </a:lnTo>
                    <a:lnTo>
                      <a:pt x="0" y="511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60" name="Freeform 720"/>
              <p:cNvSpPr>
                <a:spLocks/>
              </p:cNvSpPr>
              <p:nvPr/>
            </p:nvSpPr>
            <p:spPr bwMode="auto">
              <a:xfrm>
                <a:off x="4968" y="614"/>
                <a:ext cx="2324" cy="2438"/>
              </a:xfrm>
              <a:custGeom>
                <a:avLst/>
                <a:gdLst>
                  <a:gd name="T0" fmla="*/ 2097 w 2324"/>
                  <a:gd name="T1" fmla="*/ 2438 h 2438"/>
                  <a:gd name="T2" fmla="*/ 1786 w 2324"/>
                  <a:gd name="T3" fmla="*/ 2325 h 2438"/>
                  <a:gd name="T4" fmla="*/ 1559 w 2324"/>
                  <a:gd name="T5" fmla="*/ 2268 h 2438"/>
                  <a:gd name="T6" fmla="*/ 1417 w 2324"/>
                  <a:gd name="T7" fmla="*/ 2183 h 2438"/>
                  <a:gd name="T8" fmla="*/ 1275 w 2324"/>
                  <a:gd name="T9" fmla="*/ 2041 h 2438"/>
                  <a:gd name="T10" fmla="*/ 1162 w 2324"/>
                  <a:gd name="T11" fmla="*/ 1815 h 2438"/>
                  <a:gd name="T12" fmla="*/ 1304 w 2324"/>
                  <a:gd name="T13" fmla="*/ 1560 h 2438"/>
                  <a:gd name="T14" fmla="*/ 1162 w 2324"/>
                  <a:gd name="T15" fmla="*/ 1389 h 2438"/>
                  <a:gd name="T16" fmla="*/ 1020 w 2324"/>
                  <a:gd name="T17" fmla="*/ 1276 h 2438"/>
                  <a:gd name="T18" fmla="*/ 850 w 2324"/>
                  <a:gd name="T19" fmla="*/ 1163 h 2438"/>
                  <a:gd name="T20" fmla="*/ 652 w 2324"/>
                  <a:gd name="T21" fmla="*/ 1106 h 2438"/>
                  <a:gd name="T22" fmla="*/ 595 w 2324"/>
                  <a:gd name="T23" fmla="*/ 964 h 2438"/>
                  <a:gd name="T24" fmla="*/ 510 w 2324"/>
                  <a:gd name="T25" fmla="*/ 709 h 2438"/>
                  <a:gd name="T26" fmla="*/ 226 w 2324"/>
                  <a:gd name="T27" fmla="*/ 624 h 2438"/>
                  <a:gd name="T28" fmla="*/ 113 w 2324"/>
                  <a:gd name="T29" fmla="*/ 596 h 2438"/>
                  <a:gd name="T30" fmla="*/ 0 w 2324"/>
                  <a:gd name="T31" fmla="*/ 482 h 2438"/>
                  <a:gd name="T32" fmla="*/ 0 w 2324"/>
                  <a:gd name="T33" fmla="*/ 199 h 2438"/>
                  <a:gd name="T34" fmla="*/ 311 w 2324"/>
                  <a:gd name="T35" fmla="*/ 170 h 2438"/>
                  <a:gd name="T36" fmla="*/ 907 w 2324"/>
                  <a:gd name="T37" fmla="*/ 454 h 2438"/>
                  <a:gd name="T38" fmla="*/ 850 w 2324"/>
                  <a:gd name="T39" fmla="*/ 227 h 2438"/>
                  <a:gd name="T40" fmla="*/ 1020 w 2324"/>
                  <a:gd name="T41" fmla="*/ 369 h 2438"/>
                  <a:gd name="T42" fmla="*/ 1134 w 2324"/>
                  <a:gd name="T43" fmla="*/ 426 h 2438"/>
                  <a:gd name="T44" fmla="*/ 1332 w 2324"/>
                  <a:gd name="T45" fmla="*/ 454 h 2438"/>
                  <a:gd name="T46" fmla="*/ 1559 w 2324"/>
                  <a:gd name="T47" fmla="*/ 567 h 2438"/>
                  <a:gd name="T48" fmla="*/ 1644 w 2324"/>
                  <a:gd name="T49" fmla="*/ 879 h 2438"/>
                  <a:gd name="T50" fmla="*/ 1786 w 2324"/>
                  <a:gd name="T51" fmla="*/ 964 h 2438"/>
                  <a:gd name="T52" fmla="*/ 1956 w 2324"/>
                  <a:gd name="T53" fmla="*/ 1021 h 2438"/>
                  <a:gd name="T54" fmla="*/ 1956 w 2324"/>
                  <a:gd name="T55" fmla="*/ 1163 h 2438"/>
                  <a:gd name="T56" fmla="*/ 2069 w 2324"/>
                  <a:gd name="T57" fmla="*/ 1106 h 2438"/>
                  <a:gd name="T58" fmla="*/ 2239 w 2324"/>
                  <a:gd name="T59" fmla="*/ 1248 h 2438"/>
                  <a:gd name="T60" fmla="*/ 2239 w 2324"/>
                  <a:gd name="T61" fmla="*/ 1418 h 2438"/>
                  <a:gd name="T62" fmla="*/ 2239 w 2324"/>
                  <a:gd name="T63" fmla="*/ 1588 h 2438"/>
                  <a:gd name="T64" fmla="*/ 2324 w 2324"/>
                  <a:gd name="T65" fmla="*/ 2041 h 24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2324" h="2438">
                    <a:moveTo>
                      <a:pt x="2239" y="2410"/>
                    </a:moveTo>
                    <a:lnTo>
                      <a:pt x="2097" y="2438"/>
                    </a:lnTo>
                    <a:lnTo>
                      <a:pt x="1842" y="2240"/>
                    </a:lnTo>
                    <a:lnTo>
                      <a:pt x="1786" y="2325"/>
                    </a:lnTo>
                    <a:lnTo>
                      <a:pt x="1615" y="2325"/>
                    </a:lnTo>
                    <a:lnTo>
                      <a:pt x="1559" y="2268"/>
                    </a:lnTo>
                    <a:lnTo>
                      <a:pt x="1417" y="2297"/>
                    </a:lnTo>
                    <a:lnTo>
                      <a:pt x="1417" y="2183"/>
                    </a:lnTo>
                    <a:lnTo>
                      <a:pt x="1360" y="2183"/>
                    </a:lnTo>
                    <a:lnTo>
                      <a:pt x="1275" y="2041"/>
                    </a:lnTo>
                    <a:lnTo>
                      <a:pt x="1190" y="1985"/>
                    </a:lnTo>
                    <a:lnTo>
                      <a:pt x="1162" y="1815"/>
                    </a:lnTo>
                    <a:lnTo>
                      <a:pt x="1360" y="1616"/>
                    </a:lnTo>
                    <a:lnTo>
                      <a:pt x="1304" y="1560"/>
                    </a:lnTo>
                    <a:lnTo>
                      <a:pt x="1247" y="1560"/>
                    </a:lnTo>
                    <a:lnTo>
                      <a:pt x="1162" y="1389"/>
                    </a:lnTo>
                    <a:lnTo>
                      <a:pt x="1048" y="1333"/>
                    </a:lnTo>
                    <a:lnTo>
                      <a:pt x="1020" y="1276"/>
                    </a:lnTo>
                    <a:lnTo>
                      <a:pt x="932" y="1246"/>
                    </a:lnTo>
                    <a:lnTo>
                      <a:pt x="850" y="1163"/>
                    </a:lnTo>
                    <a:lnTo>
                      <a:pt x="765" y="1163"/>
                    </a:lnTo>
                    <a:lnTo>
                      <a:pt x="652" y="1106"/>
                    </a:lnTo>
                    <a:lnTo>
                      <a:pt x="652" y="1021"/>
                    </a:lnTo>
                    <a:lnTo>
                      <a:pt x="595" y="964"/>
                    </a:lnTo>
                    <a:lnTo>
                      <a:pt x="652" y="822"/>
                    </a:lnTo>
                    <a:lnTo>
                      <a:pt x="510" y="709"/>
                    </a:lnTo>
                    <a:lnTo>
                      <a:pt x="396" y="709"/>
                    </a:lnTo>
                    <a:lnTo>
                      <a:pt x="226" y="624"/>
                    </a:lnTo>
                    <a:lnTo>
                      <a:pt x="198" y="567"/>
                    </a:lnTo>
                    <a:lnTo>
                      <a:pt x="113" y="596"/>
                    </a:lnTo>
                    <a:lnTo>
                      <a:pt x="85" y="511"/>
                    </a:lnTo>
                    <a:lnTo>
                      <a:pt x="0" y="482"/>
                    </a:lnTo>
                    <a:lnTo>
                      <a:pt x="85" y="369"/>
                    </a:lnTo>
                    <a:lnTo>
                      <a:pt x="0" y="199"/>
                    </a:lnTo>
                    <a:lnTo>
                      <a:pt x="113" y="0"/>
                    </a:lnTo>
                    <a:lnTo>
                      <a:pt x="311" y="170"/>
                    </a:lnTo>
                    <a:lnTo>
                      <a:pt x="567" y="227"/>
                    </a:lnTo>
                    <a:lnTo>
                      <a:pt x="907" y="454"/>
                    </a:lnTo>
                    <a:lnTo>
                      <a:pt x="907" y="369"/>
                    </a:lnTo>
                    <a:lnTo>
                      <a:pt x="850" y="227"/>
                    </a:lnTo>
                    <a:lnTo>
                      <a:pt x="963" y="369"/>
                    </a:lnTo>
                    <a:lnTo>
                      <a:pt x="1020" y="369"/>
                    </a:lnTo>
                    <a:lnTo>
                      <a:pt x="1048" y="426"/>
                    </a:lnTo>
                    <a:lnTo>
                      <a:pt x="1134" y="426"/>
                    </a:lnTo>
                    <a:lnTo>
                      <a:pt x="1190" y="567"/>
                    </a:lnTo>
                    <a:lnTo>
                      <a:pt x="1332" y="454"/>
                    </a:lnTo>
                    <a:lnTo>
                      <a:pt x="1445" y="567"/>
                    </a:lnTo>
                    <a:lnTo>
                      <a:pt x="1559" y="567"/>
                    </a:lnTo>
                    <a:lnTo>
                      <a:pt x="1559" y="766"/>
                    </a:lnTo>
                    <a:lnTo>
                      <a:pt x="1644" y="879"/>
                    </a:lnTo>
                    <a:lnTo>
                      <a:pt x="1757" y="879"/>
                    </a:lnTo>
                    <a:lnTo>
                      <a:pt x="1786" y="964"/>
                    </a:lnTo>
                    <a:lnTo>
                      <a:pt x="1899" y="964"/>
                    </a:lnTo>
                    <a:lnTo>
                      <a:pt x="1956" y="1021"/>
                    </a:lnTo>
                    <a:lnTo>
                      <a:pt x="1927" y="1049"/>
                    </a:lnTo>
                    <a:lnTo>
                      <a:pt x="1956" y="1163"/>
                    </a:lnTo>
                    <a:lnTo>
                      <a:pt x="2012" y="1191"/>
                    </a:lnTo>
                    <a:lnTo>
                      <a:pt x="2069" y="1106"/>
                    </a:lnTo>
                    <a:lnTo>
                      <a:pt x="2154" y="1219"/>
                    </a:lnTo>
                    <a:lnTo>
                      <a:pt x="2239" y="1248"/>
                    </a:lnTo>
                    <a:lnTo>
                      <a:pt x="2268" y="1361"/>
                    </a:lnTo>
                    <a:lnTo>
                      <a:pt x="2239" y="1418"/>
                    </a:lnTo>
                    <a:lnTo>
                      <a:pt x="2296" y="1474"/>
                    </a:lnTo>
                    <a:lnTo>
                      <a:pt x="2239" y="1588"/>
                    </a:lnTo>
                    <a:lnTo>
                      <a:pt x="2268" y="1871"/>
                    </a:lnTo>
                    <a:lnTo>
                      <a:pt x="2324" y="2041"/>
                    </a:lnTo>
                    <a:lnTo>
                      <a:pt x="2239" y="241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61" name="Freeform 721"/>
              <p:cNvSpPr>
                <a:spLocks/>
              </p:cNvSpPr>
              <p:nvPr/>
            </p:nvSpPr>
            <p:spPr bwMode="auto">
              <a:xfrm>
                <a:off x="5761" y="132"/>
                <a:ext cx="1531" cy="1843"/>
              </a:xfrm>
              <a:custGeom>
                <a:avLst/>
                <a:gdLst>
                  <a:gd name="T0" fmla="*/ 1475 w 1531"/>
                  <a:gd name="T1" fmla="*/ 1843 h 1843"/>
                  <a:gd name="T2" fmla="*/ 1446 w 1531"/>
                  <a:gd name="T3" fmla="*/ 1730 h 1843"/>
                  <a:gd name="T4" fmla="*/ 1361 w 1531"/>
                  <a:gd name="T5" fmla="*/ 1701 h 1843"/>
                  <a:gd name="T6" fmla="*/ 1276 w 1531"/>
                  <a:gd name="T7" fmla="*/ 1588 h 1843"/>
                  <a:gd name="T8" fmla="*/ 1219 w 1531"/>
                  <a:gd name="T9" fmla="*/ 1673 h 1843"/>
                  <a:gd name="T10" fmla="*/ 1163 w 1531"/>
                  <a:gd name="T11" fmla="*/ 1645 h 1843"/>
                  <a:gd name="T12" fmla="*/ 1134 w 1531"/>
                  <a:gd name="T13" fmla="*/ 1531 h 1843"/>
                  <a:gd name="T14" fmla="*/ 1163 w 1531"/>
                  <a:gd name="T15" fmla="*/ 1503 h 1843"/>
                  <a:gd name="T16" fmla="*/ 1106 w 1531"/>
                  <a:gd name="T17" fmla="*/ 1446 h 1843"/>
                  <a:gd name="T18" fmla="*/ 993 w 1531"/>
                  <a:gd name="T19" fmla="*/ 1446 h 1843"/>
                  <a:gd name="T20" fmla="*/ 964 w 1531"/>
                  <a:gd name="T21" fmla="*/ 1361 h 1843"/>
                  <a:gd name="T22" fmla="*/ 851 w 1531"/>
                  <a:gd name="T23" fmla="*/ 1361 h 1843"/>
                  <a:gd name="T24" fmla="*/ 766 w 1531"/>
                  <a:gd name="T25" fmla="*/ 1248 h 1843"/>
                  <a:gd name="T26" fmla="*/ 766 w 1531"/>
                  <a:gd name="T27" fmla="*/ 1049 h 1843"/>
                  <a:gd name="T28" fmla="*/ 652 w 1531"/>
                  <a:gd name="T29" fmla="*/ 1049 h 1843"/>
                  <a:gd name="T30" fmla="*/ 539 w 1531"/>
                  <a:gd name="T31" fmla="*/ 936 h 1843"/>
                  <a:gd name="T32" fmla="*/ 539 w 1531"/>
                  <a:gd name="T33" fmla="*/ 879 h 1843"/>
                  <a:gd name="T34" fmla="*/ 426 w 1531"/>
                  <a:gd name="T35" fmla="*/ 766 h 1843"/>
                  <a:gd name="T36" fmla="*/ 369 w 1531"/>
                  <a:gd name="T37" fmla="*/ 794 h 1843"/>
                  <a:gd name="T38" fmla="*/ 284 w 1531"/>
                  <a:gd name="T39" fmla="*/ 794 h 1843"/>
                  <a:gd name="T40" fmla="*/ 170 w 1531"/>
                  <a:gd name="T41" fmla="*/ 709 h 1843"/>
                  <a:gd name="T42" fmla="*/ 199 w 1531"/>
                  <a:gd name="T43" fmla="*/ 567 h 1843"/>
                  <a:gd name="T44" fmla="*/ 29 w 1531"/>
                  <a:gd name="T45" fmla="*/ 596 h 1843"/>
                  <a:gd name="T46" fmla="*/ 0 w 1531"/>
                  <a:gd name="T47" fmla="*/ 482 h 1843"/>
                  <a:gd name="T48" fmla="*/ 0 w 1531"/>
                  <a:gd name="T49" fmla="*/ 341 h 1843"/>
                  <a:gd name="T50" fmla="*/ 85 w 1531"/>
                  <a:gd name="T51" fmla="*/ 312 h 1843"/>
                  <a:gd name="T52" fmla="*/ 85 w 1531"/>
                  <a:gd name="T53" fmla="*/ 170 h 1843"/>
                  <a:gd name="T54" fmla="*/ 284 w 1531"/>
                  <a:gd name="T55" fmla="*/ 142 h 1843"/>
                  <a:gd name="T56" fmla="*/ 426 w 1531"/>
                  <a:gd name="T57" fmla="*/ 57 h 1843"/>
                  <a:gd name="T58" fmla="*/ 737 w 1531"/>
                  <a:gd name="T59" fmla="*/ 0 h 1843"/>
                  <a:gd name="T60" fmla="*/ 908 w 1531"/>
                  <a:gd name="T61" fmla="*/ 227 h 1843"/>
                  <a:gd name="T62" fmla="*/ 1049 w 1531"/>
                  <a:gd name="T63" fmla="*/ 312 h 1843"/>
                  <a:gd name="T64" fmla="*/ 1163 w 1531"/>
                  <a:gd name="T65" fmla="*/ 284 h 1843"/>
                  <a:gd name="T66" fmla="*/ 1276 w 1531"/>
                  <a:gd name="T67" fmla="*/ 426 h 1843"/>
                  <a:gd name="T68" fmla="*/ 1219 w 1531"/>
                  <a:gd name="T69" fmla="*/ 709 h 1843"/>
                  <a:gd name="T70" fmla="*/ 1361 w 1531"/>
                  <a:gd name="T71" fmla="*/ 879 h 1843"/>
                  <a:gd name="T72" fmla="*/ 1333 w 1531"/>
                  <a:gd name="T73" fmla="*/ 1276 h 1843"/>
                  <a:gd name="T74" fmla="*/ 1446 w 1531"/>
                  <a:gd name="T75" fmla="*/ 1389 h 1843"/>
                  <a:gd name="T76" fmla="*/ 1446 w 1531"/>
                  <a:gd name="T77" fmla="*/ 1616 h 1843"/>
                  <a:gd name="T78" fmla="*/ 1531 w 1531"/>
                  <a:gd name="T79" fmla="*/ 1701 h 1843"/>
                  <a:gd name="T80" fmla="*/ 1475 w 1531"/>
                  <a:gd name="T81" fmla="*/ 1843 h 18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531" h="1843">
                    <a:moveTo>
                      <a:pt x="1475" y="1843"/>
                    </a:moveTo>
                    <a:lnTo>
                      <a:pt x="1446" y="1730"/>
                    </a:lnTo>
                    <a:lnTo>
                      <a:pt x="1361" y="1701"/>
                    </a:lnTo>
                    <a:lnTo>
                      <a:pt x="1276" y="1588"/>
                    </a:lnTo>
                    <a:lnTo>
                      <a:pt x="1219" y="1673"/>
                    </a:lnTo>
                    <a:lnTo>
                      <a:pt x="1163" y="1645"/>
                    </a:lnTo>
                    <a:lnTo>
                      <a:pt x="1134" y="1531"/>
                    </a:lnTo>
                    <a:lnTo>
                      <a:pt x="1163" y="1503"/>
                    </a:lnTo>
                    <a:lnTo>
                      <a:pt x="1106" y="1446"/>
                    </a:lnTo>
                    <a:lnTo>
                      <a:pt x="993" y="1446"/>
                    </a:lnTo>
                    <a:lnTo>
                      <a:pt x="964" y="1361"/>
                    </a:lnTo>
                    <a:lnTo>
                      <a:pt x="851" y="1361"/>
                    </a:lnTo>
                    <a:lnTo>
                      <a:pt x="766" y="1248"/>
                    </a:lnTo>
                    <a:lnTo>
                      <a:pt x="766" y="1049"/>
                    </a:lnTo>
                    <a:lnTo>
                      <a:pt x="652" y="1049"/>
                    </a:lnTo>
                    <a:lnTo>
                      <a:pt x="539" y="936"/>
                    </a:lnTo>
                    <a:lnTo>
                      <a:pt x="539" y="879"/>
                    </a:lnTo>
                    <a:lnTo>
                      <a:pt x="426" y="766"/>
                    </a:lnTo>
                    <a:lnTo>
                      <a:pt x="369" y="794"/>
                    </a:lnTo>
                    <a:lnTo>
                      <a:pt x="284" y="794"/>
                    </a:lnTo>
                    <a:lnTo>
                      <a:pt x="170" y="709"/>
                    </a:lnTo>
                    <a:lnTo>
                      <a:pt x="199" y="567"/>
                    </a:lnTo>
                    <a:lnTo>
                      <a:pt x="29" y="596"/>
                    </a:lnTo>
                    <a:lnTo>
                      <a:pt x="0" y="482"/>
                    </a:lnTo>
                    <a:lnTo>
                      <a:pt x="0" y="341"/>
                    </a:lnTo>
                    <a:lnTo>
                      <a:pt x="85" y="312"/>
                    </a:lnTo>
                    <a:lnTo>
                      <a:pt x="85" y="170"/>
                    </a:lnTo>
                    <a:lnTo>
                      <a:pt x="284" y="142"/>
                    </a:lnTo>
                    <a:lnTo>
                      <a:pt x="426" y="57"/>
                    </a:lnTo>
                    <a:lnTo>
                      <a:pt x="737" y="0"/>
                    </a:lnTo>
                    <a:lnTo>
                      <a:pt x="908" y="227"/>
                    </a:lnTo>
                    <a:lnTo>
                      <a:pt x="1049" y="312"/>
                    </a:lnTo>
                    <a:lnTo>
                      <a:pt x="1163" y="284"/>
                    </a:lnTo>
                    <a:lnTo>
                      <a:pt x="1276" y="426"/>
                    </a:lnTo>
                    <a:lnTo>
                      <a:pt x="1219" y="709"/>
                    </a:lnTo>
                    <a:lnTo>
                      <a:pt x="1361" y="879"/>
                    </a:lnTo>
                    <a:lnTo>
                      <a:pt x="1333" y="1276"/>
                    </a:lnTo>
                    <a:lnTo>
                      <a:pt x="1446" y="1389"/>
                    </a:lnTo>
                    <a:lnTo>
                      <a:pt x="1446" y="1616"/>
                    </a:lnTo>
                    <a:lnTo>
                      <a:pt x="1531" y="1701"/>
                    </a:lnTo>
                    <a:lnTo>
                      <a:pt x="1475" y="184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62" name="Freeform 722"/>
              <p:cNvSpPr>
                <a:spLocks/>
              </p:cNvSpPr>
              <p:nvPr/>
            </p:nvSpPr>
            <p:spPr bwMode="auto">
              <a:xfrm>
                <a:off x="5081" y="302"/>
                <a:ext cx="1219" cy="879"/>
              </a:xfrm>
              <a:custGeom>
                <a:avLst/>
                <a:gdLst>
                  <a:gd name="T0" fmla="*/ 765 w 1219"/>
                  <a:gd name="T1" fmla="*/ 0 h 879"/>
                  <a:gd name="T2" fmla="*/ 765 w 1219"/>
                  <a:gd name="T3" fmla="*/ 142 h 879"/>
                  <a:gd name="T4" fmla="*/ 680 w 1219"/>
                  <a:gd name="T5" fmla="*/ 171 h 879"/>
                  <a:gd name="T6" fmla="*/ 680 w 1219"/>
                  <a:gd name="T7" fmla="*/ 284 h 879"/>
                  <a:gd name="T8" fmla="*/ 680 w 1219"/>
                  <a:gd name="T9" fmla="*/ 312 h 879"/>
                  <a:gd name="T10" fmla="*/ 709 w 1219"/>
                  <a:gd name="T11" fmla="*/ 426 h 879"/>
                  <a:gd name="T12" fmla="*/ 879 w 1219"/>
                  <a:gd name="T13" fmla="*/ 397 h 879"/>
                  <a:gd name="T14" fmla="*/ 850 w 1219"/>
                  <a:gd name="T15" fmla="*/ 539 h 879"/>
                  <a:gd name="T16" fmla="*/ 964 w 1219"/>
                  <a:gd name="T17" fmla="*/ 624 h 879"/>
                  <a:gd name="T18" fmla="*/ 1049 w 1219"/>
                  <a:gd name="T19" fmla="*/ 624 h 879"/>
                  <a:gd name="T20" fmla="*/ 1106 w 1219"/>
                  <a:gd name="T21" fmla="*/ 596 h 879"/>
                  <a:gd name="T22" fmla="*/ 1219 w 1219"/>
                  <a:gd name="T23" fmla="*/ 709 h 879"/>
                  <a:gd name="T24" fmla="*/ 1219 w 1219"/>
                  <a:gd name="T25" fmla="*/ 766 h 879"/>
                  <a:gd name="T26" fmla="*/ 1077 w 1219"/>
                  <a:gd name="T27" fmla="*/ 879 h 879"/>
                  <a:gd name="T28" fmla="*/ 1021 w 1219"/>
                  <a:gd name="T29" fmla="*/ 738 h 879"/>
                  <a:gd name="T30" fmla="*/ 935 w 1219"/>
                  <a:gd name="T31" fmla="*/ 738 h 879"/>
                  <a:gd name="T32" fmla="*/ 907 w 1219"/>
                  <a:gd name="T33" fmla="*/ 681 h 879"/>
                  <a:gd name="T34" fmla="*/ 850 w 1219"/>
                  <a:gd name="T35" fmla="*/ 681 h 879"/>
                  <a:gd name="T36" fmla="*/ 737 w 1219"/>
                  <a:gd name="T37" fmla="*/ 539 h 879"/>
                  <a:gd name="T38" fmla="*/ 794 w 1219"/>
                  <a:gd name="T39" fmla="*/ 681 h 879"/>
                  <a:gd name="T40" fmla="*/ 794 w 1219"/>
                  <a:gd name="T41" fmla="*/ 766 h 879"/>
                  <a:gd name="T42" fmla="*/ 454 w 1219"/>
                  <a:gd name="T43" fmla="*/ 539 h 879"/>
                  <a:gd name="T44" fmla="*/ 198 w 1219"/>
                  <a:gd name="T45" fmla="*/ 482 h 879"/>
                  <a:gd name="T46" fmla="*/ 0 w 1219"/>
                  <a:gd name="T47" fmla="*/ 312 h 879"/>
                  <a:gd name="T48" fmla="*/ 28 w 1219"/>
                  <a:gd name="T49" fmla="*/ 227 h 879"/>
                  <a:gd name="T50" fmla="*/ 397 w 1219"/>
                  <a:gd name="T51" fmla="*/ 57 h 879"/>
                  <a:gd name="T52" fmla="*/ 765 w 1219"/>
                  <a:gd name="T53" fmla="*/ 0 h 8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219" h="879">
                    <a:moveTo>
                      <a:pt x="765" y="0"/>
                    </a:moveTo>
                    <a:lnTo>
                      <a:pt x="765" y="142"/>
                    </a:lnTo>
                    <a:lnTo>
                      <a:pt x="680" y="171"/>
                    </a:lnTo>
                    <a:lnTo>
                      <a:pt x="680" y="284"/>
                    </a:lnTo>
                    <a:lnTo>
                      <a:pt x="680" y="312"/>
                    </a:lnTo>
                    <a:lnTo>
                      <a:pt x="709" y="426"/>
                    </a:lnTo>
                    <a:lnTo>
                      <a:pt x="879" y="397"/>
                    </a:lnTo>
                    <a:lnTo>
                      <a:pt x="850" y="539"/>
                    </a:lnTo>
                    <a:lnTo>
                      <a:pt x="964" y="624"/>
                    </a:lnTo>
                    <a:lnTo>
                      <a:pt x="1049" y="624"/>
                    </a:lnTo>
                    <a:lnTo>
                      <a:pt x="1106" y="596"/>
                    </a:lnTo>
                    <a:lnTo>
                      <a:pt x="1219" y="709"/>
                    </a:lnTo>
                    <a:lnTo>
                      <a:pt x="1219" y="766"/>
                    </a:lnTo>
                    <a:lnTo>
                      <a:pt x="1077" y="879"/>
                    </a:lnTo>
                    <a:lnTo>
                      <a:pt x="1021" y="738"/>
                    </a:lnTo>
                    <a:lnTo>
                      <a:pt x="935" y="738"/>
                    </a:lnTo>
                    <a:lnTo>
                      <a:pt x="907" y="681"/>
                    </a:lnTo>
                    <a:lnTo>
                      <a:pt x="850" y="681"/>
                    </a:lnTo>
                    <a:lnTo>
                      <a:pt x="737" y="539"/>
                    </a:lnTo>
                    <a:lnTo>
                      <a:pt x="794" y="681"/>
                    </a:lnTo>
                    <a:lnTo>
                      <a:pt x="794" y="766"/>
                    </a:lnTo>
                    <a:lnTo>
                      <a:pt x="454" y="539"/>
                    </a:lnTo>
                    <a:lnTo>
                      <a:pt x="198" y="482"/>
                    </a:lnTo>
                    <a:lnTo>
                      <a:pt x="0" y="312"/>
                    </a:lnTo>
                    <a:lnTo>
                      <a:pt x="28" y="227"/>
                    </a:lnTo>
                    <a:lnTo>
                      <a:pt x="397" y="57"/>
                    </a:lnTo>
                    <a:lnTo>
                      <a:pt x="765" y="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65" name="Freeform 725"/>
              <p:cNvSpPr>
                <a:spLocks/>
              </p:cNvSpPr>
              <p:nvPr/>
            </p:nvSpPr>
            <p:spPr bwMode="auto">
              <a:xfrm>
                <a:off x="772" y="3052"/>
                <a:ext cx="1984" cy="2807"/>
              </a:xfrm>
              <a:custGeom>
                <a:avLst/>
                <a:gdLst>
                  <a:gd name="T0" fmla="*/ 1871 w 1984"/>
                  <a:gd name="T1" fmla="*/ 1985 h 2807"/>
                  <a:gd name="T2" fmla="*/ 1899 w 1984"/>
                  <a:gd name="T3" fmla="*/ 1475 h 2807"/>
                  <a:gd name="T4" fmla="*/ 1899 w 1984"/>
                  <a:gd name="T5" fmla="*/ 1219 h 2807"/>
                  <a:gd name="T6" fmla="*/ 1843 w 1984"/>
                  <a:gd name="T7" fmla="*/ 936 h 2807"/>
                  <a:gd name="T8" fmla="*/ 1672 w 1984"/>
                  <a:gd name="T9" fmla="*/ 936 h 2807"/>
                  <a:gd name="T10" fmla="*/ 1786 w 1984"/>
                  <a:gd name="T11" fmla="*/ 624 h 2807"/>
                  <a:gd name="T12" fmla="*/ 1559 w 1984"/>
                  <a:gd name="T13" fmla="*/ 567 h 2807"/>
                  <a:gd name="T14" fmla="*/ 1332 w 1984"/>
                  <a:gd name="T15" fmla="*/ 284 h 2807"/>
                  <a:gd name="T16" fmla="*/ 1247 w 1984"/>
                  <a:gd name="T17" fmla="*/ 170 h 2807"/>
                  <a:gd name="T18" fmla="*/ 992 w 1984"/>
                  <a:gd name="T19" fmla="*/ 0 h 2807"/>
                  <a:gd name="T20" fmla="*/ 907 w 1984"/>
                  <a:gd name="T21" fmla="*/ 142 h 2807"/>
                  <a:gd name="T22" fmla="*/ 567 w 1984"/>
                  <a:gd name="T23" fmla="*/ 284 h 2807"/>
                  <a:gd name="T24" fmla="*/ 482 w 1984"/>
                  <a:gd name="T25" fmla="*/ 199 h 2807"/>
                  <a:gd name="T26" fmla="*/ 340 w 1984"/>
                  <a:gd name="T27" fmla="*/ 57 h 2807"/>
                  <a:gd name="T28" fmla="*/ 227 w 1984"/>
                  <a:gd name="T29" fmla="*/ 199 h 2807"/>
                  <a:gd name="T30" fmla="*/ 142 w 1984"/>
                  <a:gd name="T31" fmla="*/ 255 h 2807"/>
                  <a:gd name="T32" fmla="*/ 170 w 1984"/>
                  <a:gd name="T33" fmla="*/ 426 h 2807"/>
                  <a:gd name="T34" fmla="*/ 340 w 1984"/>
                  <a:gd name="T35" fmla="*/ 567 h 2807"/>
                  <a:gd name="T36" fmla="*/ 227 w 1984"/>
                  <a:gd name="T37" fmla="*/ 993 h 2807"/>
                  <a:gd name="T38" fmla="*/ 255 w 1984"/>
                  <a:gd name="T39" fmla="*/ 1276 h 2807"/>
                  <a:gd name="T40" fmla="*/ 198 w 1984"/>
                  <a:gd name="T41" fmla="*/ 1446 h 2807"/>
                  <a:gd name="T42" fmla="*/ 0 w 1984"/>
                  <a:gd name="T43" fmla="*/ 1503 h 2807"/>
                  <a:gd name="T44" fmla="*/ 113 w 1984"/>
                  <a:gd name="T45" fmla="*/ 1673 h 2807"/>
                  <a:gd name="T46" fmla="*/ 255 w 1984"/>
                  <a:gd name="T47" fmla="*/ 2183 h 2807"/>
                  <a:gd name="T48" fmla="*/ 142 w 1984"/>
                  <a:gd name="T49" fmla="*/ 2467 h 2807"/>
                  <a:gd name="T50" fmla="*/ 255 w 1984"/>
                  <a:gd name="T51" fmla="*/ 2580 h 2807"/>
                  <a:gd name="T52" fmla="*/ 510 w 1984"/>
                  <a:gd name="T53" fmla="*/ 2353 h 2807"/>
                  <a:gd name="T54" fmla="*/ 623 w 1984"/>
                  <a:gd name="T55" fmla="*/ 2183 h 2807"/>
                  <a:gd name="T56" fmla="*/ 709 w 1984"/>
                  <a:gd name="T57" fmla="*/ 2212 h 2807"/>
                  <a:gd name="T58" fmla="*/ 964 w 1984"/>
                  <a:gd name="T59" fmla="*/ 2127 h 2807"/>
                  <a:gd name="T60" fmla="*/ 1247 w 1984"/>
                  <a:gd name="T61" fmla="*/ 2410 h 2807"/>
                  <a:gd name="T62" fmla="*/ 1247 w 1984"/>
                  <a:gd name="T63" fmla="*/ 2807 h 2807"/>
                  <a:gd name="T64" fmla="*/ 1446 w 1984"/>
                  <a:gd name="T65" fmla="*/ 2722 h 2807"/>
                  <a:gd name="T66" fmla="*/ 1672 w 1984"/>
                  <a:gd name="T67" fmla="*/ 2552 h 2807"/>
                  <a:gd name="T68" fmla="*/ 1757 w 1984"/>
                  <a:gd name="T69" fmla="*/ 2467 h 2807"/>
                  <a:gd name="T70" fmla="*/ 1871 w 1984"/>
                  <a:gd name="T71" fmla="*/ 2353 h 2807"/>
                  <a:gd name="T72" fmla="*/ 1871 w 1984"/>
                  <a:gd name="T73" fmla="*/ 2240 h 28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984" h="2807">
                    <a:moveTo>
                      <a:pt x="1956" y="2042"/>
                    </a:moveTo>
                    <a:lnTo>
                      <a:pt x="1871" y="1985"/>
                    </a:lnTo>
                    <a:lnTo>
                      <a:pt x="1984" y="1616"/>
                    </a:lnTo>
                    <a:lnTo>
                      <a:pt x="1899" y="1475"/>
                    </a:lnTo>
                    <a:lnTo>
                      <a:pt x="1984" y="1389"/>
                    </a:lnTo>
                    <a:lnTo>
                      <a:pt x="1899" y="1219"/>
                    </a:lnTo>
                    <a:lnTo>
                      <a:pt x="1928" y="993"/>
                    </a:lnTo>
                    <a:lnTo>
                      <a:pt x="1843" y="936"/>
                    </a:lnTo>
                    <a:lnTo>
                      <a:pt x="1729" y="964"/>
                    </a:lnTo>
                    <a:lnTo>
                      <a:pt x="1672" y="936"/>
                    </a:lnTo>
                    <a:lnTo>
                      <a:pt x="1757" y="879"/>
                    </a:lnTo>
                    <a:lnTo>
                      <a:pt x="1786" y="624"/>
                    </a:lnTo>
                    <a:lnTo>
                      <a:pt x="1559" y="652"/>
                    </a:lnTo>
                    <a:lnTo>
                      <a:pt x="1559" y="567"/>
                    </a:lnTo>
                    <a:lnTo>
                      <a:pt x="1332" y="369"/>
                    </a:lnTo>
                    <a:lnTo>
                      <a:pt x="1332" y="284"/>
                    </a:lnTo>
                    <a:lnTo>
                      <a:pt x="1276" y="227"/>
                    </a:lnTo>
                    <a:lnTo>
                      <a:pt x="1247" y="170"/>
                    </a:lnTo>
                    <a:lnTo>
                      <a:pt x="1049" y="85"/>
                    </a:lnTo>
                    <a:lnTo>
                      <a:pt x="992" y="0"/>
                    </a:lnTo>
                    <a:lnTo>
                      <a:pt x="935" y="0"/>
                    </a:lnTo>
                    <a:lnTo>
                      <a:pt x="907" y="142"/>
                    </a:lnTo>
                    <a:lnTo>
                      <a:pt x="595" y="142"/>
                    </a:lnTo>
                    <a:lnTo>
                      <a:pt x="567" y="284"/>
                    </a:lnTo>
                    <a:lnTo>
                      <a:pt x="510" y="312"/>
                    </a:lnTo>
                    <a:lnTo>
                      <a:pt x="482" y="199"/>
                    </a:lnTo>
                    <a:lnTo>
                      <a:pt x="312" y="142"/>
                    </a:lnTo>
                    <a:lnTo>
                      <a:pt x="340" y="57"/>
                    </a:lnTo>
                    <a:lnTo>
                      <a:pt x="255" y="57"/>
                    </a:lnTo>
                    <a:lnTo>
                      <a:pt x="227" y="199"/>
                    </a:lnTo>
                    <a:lnTo>
                      <a:pt x="170" y="199"/>
                    </a:lnTo>
                    <a:lnTo>
                      <a:pt x="142" y="255"/>
                    </a:lnTo>
                    <a:lnTo>
                      <a:pt x="198" y="284"/>
                    </a:lnTo>
                    <a:lnTo>
                      <a:pt x="170" y="426"/>
                    </a:lnTo>
                    <a:lnTo>
                      <a:pt x="255" y="397"/>
                    </a:lnTo>
                    <a:lnTo>
                      <a:pt x="340" y="567"/>
                    </a:lnTo>
                    <a:lnTo>
                      <a:pt x="227" y="851"/>
                    </a:lnTo>
                    <a:lnTo>
                      <a:pt x="227" y="993"/>
                    </a:lnTo>
                    <a:lnTo>
                      <a:pt x="255" y="1078"/>
                    </a:lnTo>
                    <a:lnTo>
                      <a:pt x="255" y="1276"/>
                    </a:lnTo>
                    <a:lnTo>
                      <a:pt x="170" y="1361"/>
                    </a:lnTo>
                    <a:lnTo>
                      <a:pt x="198" y="1446"/>
                    </a:lnTo>
                    <a:lnTo>
                      <a:pt x="113" y="1560"/>
                    </a:lnTo>
                    <a:lnTo>
                      <a:pt x="0" y="1503"/>
                    </a:lnTo>
                    <a:lnTo>
                      <a:pt x="56" y="1673"/>
                    </a:lnTo>
                    <a:lnTo>
                      <a:pt x="113" y="1673"/>
                    </a:lnTo>
                    <a:lnTo>
                      <a:pt x="198" y="1786"/>
                    </a:lnTo>
                    <a:lnTo>
                      <a:pt x="255" y="2183"/>
                    </a:lnTo>
                    <a:lnTo>
                      <a:pt x="142" y="2240"/>
                    </a:lnTo>
                    <a:lnTo>
                      <a:pt x="142" y="2467"/>
                    </a:lnTo>
                    <a:lnTo>
                      <a:pt x="198" y="2609"/>
                    </a:lnTo>
                    <a:lnTo>
                      <a:pt x="255" y="2580"/>
                    </a:lnTo>
                    <a:lnTo>
                      <a:pt x="425" y="2580"/>
                    </a:lnTo>
                    <a:lnTo>
                      <a:pt x="510" y="2353"/>
                    </a:lnTo>
                    <a:lnTo>
                      <a:pt x="482" y="2240"/>
                    </a:lnTo>
                    <a:lnTo>
                      <a:pt x="623" y="2183"/>
                    </a:lnTo>
                    <a:lnTo>
                      <a:pt x="680" y="2070"/>
                    </a:lnTo>
                    <a:lnTo>
                      <a:pt x="709" y="2212"/>
                    </a:lnTo>
                    <a:lnTo>
                      <a:pt x="765" y="2297"/>
                    </a:lnTo>
                    <a:lnTo>
                      <a:pt x="964" y="2127"/>
                    </a:lnTo>
                    <a:lnTo>
                      <a:pt x="1219" y="2240"/>
                    </a:lnTo>
                    <a:lnTo>
                      <a:pt x="1247" y="2410"/>
                    </a:lnTo>
                    <a:lnTo>
                      <a:pt x="1361" y="2523"/>
                    </a:lnTo>
                    <a:lnTo>
                      <a:pt x="1247" y="2807"/>
                    </a:lnTo>
                    <a:lnTo>
                      <a:pt x="1361" y="2807"/>
                    </a:lnTo>
                    <a:lnTo>
                      <a:pt x="1446" y="2722"/>
                    </a:lnTo>
                    <a:lnTo>
                      <a:pt x="1531" y="2722"/>
                    </a:lnTo>
                    <a:lnTo>
                      <a:pt x="1672" y="2552"/>
                    </a:lnTo>
                    <a:lnTo>
                      <a:pt x="1644" y="2467"/>
                    </a:lnTo>
                    <a:lnTo>
                      <a:pt x="1757" y="2467"/>
                    </a:lnTo>
                    <a:lnTo>
                      <a:pt x="1871" y="2410"/>
                    </a:lnTo>
                    <a:lnTo>
                      <a:pt x="1871" y="2353"/>
                    </a:lnTo>
                    <a:lnTo>
                      <a:pt x="1956" y="2268"/>
                    </a:lnTo>
                    <a:lnTo>
                      <a:pt x="1871" y="2240"/>
                    </a:lnTo>
                    <a:lnTo>
                      <a:pt x="1956" y="2042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70" name="Freeform 730"/>
              <p:cNvSpPr>
                <a:spLocks/>
              </p:cNvSpPr>
              <p:nvPr/>
            </p:nvSpPr>
            <p:spPr bwMode="auto">
              <a:xfrm>
                <a:off x="1707" y="2542"/>
                <a:ext cx="1049" cy="1162"/>
              </a:xfrm>
              <a:custGeom>
                <a:avLst/>
                <a:gdLst>
                  <a:gd name="T0" fmla="*/ 964 w 1049"/>
                  <a:gd name="T1" fmla="*/ 255 h 1162"/>
                  <a:gd name="T2" fmla="*/ 1049 w 1049"/>
                  <a:gd name="T3" fmla="*/ 369 h 1162"/>
                  <a:gd name="T4" fmla="*/ 964 w 1049"/>
                  <a:gd name="T5" fmla="*/ 510 h 1162"/>
                  <a:gd name="T6" fmla="*/ 936 w 1049"/>
                  <a:gd name="T7" fmla="*/ 680 h 1162"/>
                  <a:gd name="T8" fmla="*/ 851 w 1049"/>
                  <a:gd name="T9" fmla="*/ 851 h 1162"/>
                  <a:gd name="T10" fmla="*/ 851 w 1049"/>
                  <a:gd name="T11" fmla="*/ 1134 h 1162"/>
                  <a:gd name="T12" fmla="*/ 624 w 1049"/>
                  <a:gd name="T13" fmla="*/ 1162 h 1162"/>
                  <a:gd name="T14" fmla="*/ 624 w 1049"/>
                  <a:gd name="T15" fmla="*/ 1077 h 1162"/>
                  <a:gd name="T16" fmla="*/ 397 w 1049"/>
                  <a:gd name="T17" fmla="*/ 879 h 1162"/>
                  <a:gd name="T18" fmla="*/ 397 w 1049"/>
                  <a:gd name="T19" fmla="*/ 794 h 1162"/>
                  <a:gd name="T20" fmla="*/ 341 w 1049"/>
                  <a:gd name="T21" fmla="*/ 737 h 1162"/>
                  <a:gd name="T22" fmla="*/ 312 w 1049"/>
                  <a:gd name="T23" fmla="*/ 680 h 1162"/>
                  <a:gd name="T24" fmla="*/ 114 w 1049"/>
                  <a:gd name="T25" fmla="*/ 595 h 1162"/>
                  <a:gd name="T26" fmla="*/ 57 w 1049"/>
                  <a:gd name="T27" fmla="*/ 510 h 1162"/>
                  <a:gd name="T28" fmla="*/ 0 w 1049"/>
                  <a:gd name="T29" fmla="*/ 510 h 1162"/>
                  <a:gd name="T30" fmla="*/ 85 w 1049"/>
                  <a:gd name="T31" fmla="*/ 369 h 1162"/>
                  <a:gd name="T32" fmla="*/ 29 w 1049"/>
                  <a:gd name="T33" fmla="*/ 284 h 1162"/>
                  <a:gd name="T34" fmla="*/ 57 w 1049"/>
                  <a:gd name="T35" fmla="*/ 113 h 1162"/>
                  <a:gd name="T36" fmla="*/ 85 w 1049"/>
                  <a:gd name="T37" fmla="*/ 85 h 1162"/>
                  <a:gd name="T38" fmla="*/ 170 w 1049"/>
                  <a:gd name="T39" fmla="*/ 85 h 1162"/>
                  <a:gd name="T40" fmla="*/ 114 w 1049"/>
                  <a:gd name="T41" fmla="*/ 0 h 1162"/>
                  <a:gd name="T42" fmla="*/ 227 w 1049"/>
                  <a:gd name="T43" fmla="*/ 0 h 1162"/>
                  <a:gd name="T44" fmla="*/ 255 w 1049"/>
                  <a:gd name="T45" fmla="*/ 57 h 1162"/>
                  <a:gd name="T46" fmla="*/ 284 w 1049"/>
                  <a:gd name="T47" fmla="*/ 57 h 1162"/>
                  <a:gd name="T48" fmla="*/ 312 w 1049"/>
                  <a:gd name="T49" fmla="*/ 199 h 1162"/>
                  <a:gd name="T50" fmla="*/ 369 w 1049"/>
                  <a:gd name="T51" fmla="*/ 199 h 1162"/>
                  <a:gd name="T52" fmla="*/ 426 w 1049"/>
                  <a:gd name="T53" fmla="*/ 113 h 1162"/>
                  <a:gd name="T54" fmla="*/ 511 w 1049"/>
                  <a:gd name="T55" fmla="*/ 113 h 1162"/>
                  <a:gd name="T56" fmla="*/ 539 w 1049"/>
                  <a:gd name="T57" fmla="*/ 227 h 1162"/>
                  <a:gd name="T58" fmla="*/ 624 w 1049"/>
                  <a:gd name="T59" fmla="*/ 227 h 1162"/>
                  <a:gd name="T60" fmla="*/ 652 w 1049"/>
                  <a:gd name="T61" fmla="*/ 113 h 1162"/>
                  <a:gd name="T62" fmla="*/ 737 w 1049"/>
                  <a:gd name="T63" fmla="*/ 113 h 1162"/>
                  <a:gd name="T64" fmla="*/ 737 w 1049"/>
                  <a:gd name="T65" fmla="*/ 142 h 1162"/>
                  <a:gd name="T66" fmla="*/ 822 w 1049"/>
                  <a:gd name="T67" fmla="*/ 170 h 1162"/>
                  <a:gd name="T68" fmla="*/ 822 w 1049"/>
                  <a:gd name="T69" fmla="*/ 227 h 1162"/>
                  <a:gd name="T70" fmla="*/ 879 w 1049"/>
                  <a:gd name="T71" fmla="*/ 227 h 1162"/>
                  <a:gd name="T72" fmla="*/ 908 w 1049"/>
                  <a:gd name="T73" fmla="*/ 199 h 1162"/>
                  <a:gd name="T74" fmla="*/ 964 w 1049"/>
                  <a:gd name="T75" fmla="*/ 255 h 11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049" h="1162">
                    <a:moveTo>
                      <a:pt x="964" y="255"/>
                    </a:moveTo>
                    <a:lnTo>
                      <a:pt x="1049" y="369"/>
                    </a:lnTo>
                    <a:lnTo>
                      <a:pt x="964" y="510"/>
                    </a:lnTo>
                    <a:lnTo>
                      <a:pt x="936" y="680"/>
                    </a:lnTo>
                    <a:lnTo>
                      <a:pt x="851" y="851"/>
                    </a:lnTo>
                    <a:lnTo>
                      <a:pt x="851" y="1134"/>
                    </a:lnTo>
                    <a:lnTo>
                      <a:pt x="624" y="1162"/>
                    </a:lnTo>
                    <a:lnTo>
                      <a:pt x="624" y="1077"/>
                    </a:lnTo>
                    <a:lnTo>
                      <a:pt x="397" y="879"/>
                    </a:lnTo>
                    <a:lnTo>
                      <a:pt x="397" y="794"/>
                    </a:lnTo>
                    <a:lnTo>
                      <a:pt x="341" y="737"/>
                    </a:lnTo>
                    <a:lnTo>
                      <a:pt x="312" y="680"/>
                    </a:lnTo>
                    <a:lnTo>
                      <a:pt x="114" y="595"/>
                    </a:lnTo>
                    <a:lnTo>
                      <a:pt x="57" y="510"/>
                    </a:lnTo>
                    <a:lnTo>
                      <a:pt x="0" y="510"/>
                    </a:lnTo>
                    <a:lnTo>
                      <a:pt x="85" y="369"/>
                    </a:lnTo>
                    <a:lnTo>
                      <a:pt x="29" y="284"/>
                    </a:lnTo>
                    <a:lnTo>
                      <a:pt x="57" y="113"/>
                    </a:lnTo>
                    <a:lnTo>
                      <a:pt x="85" y="85"/>
                    </a:lnTo>
                    <a:lnTo>
                      <a:pt x="170" y="85"/>
                    </a:lnTo>
                    <a:lnTo>
                      <a:pt x="114" y="0"/>
                    </a:lnTo>
                    <a:lnTo>
                      <a:pt x="227" y="0"/>
                    </a:lnTo>
                    <a:lnTo>
                      <a:pt x="255" y="57"/>
                    </a:lnTo>
                    <a:lnTo>
                      <a:pt x="284" y="57"/>
                    </a:lnTo>
                    <a:lnTo>
                      <a:pt x="312" y="199"/>
                    </a:lnTo>
                    <a:lnTo>
                      <a:pt x="369" y="199"/>
                    </a:lnTo>
                    <a:lnTo>
                      <a:pt x="426" y="113"/>
                    </a:lnTo>
                    <a:lnTo>
                      <a:pt x="511" y="113"/>
                    </a:lnTo>
                    <a:lnTo>
                      <a:pt x="539" y="227"/>
                    </a:lnTo>
                    <a:lnTo>
                      <a:pt x="624" y="227"/>
                    </a:lnTo>
                    <a:lnTo>
                      <a:pt x="652" y="113"/>
                    </a:lnTo>
                    <a:lnTo>
                      <a:pt x="737" y="113"/>
                    </a:lnTo>
                    <a:lnTo>
                      <a:pt x="737" y="142"/>
                    </a:lnTo>
                    <a:lnTo>
                      <a:pt x="822" y="170"/>
                    </a:lnTo>
                    <a:lnTo>
                      <a:pt x="822" y="227"/>
                    </a:lnTo>
                    <a:lnTo>
                      <a:pt x="879" y="227"/>
                    </a:lnTo>
                    <a:lnTo>
                      <a:pt x="908" y="199"/>
                    </a:lnTo>
                    <a:lnTo>
                      <a:pt x="964" y="255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71" name="Freeform 731"/>
              <p:cNvSpPr>
                <a:spLocks/>
              </p:cNvSpPr>
              <p:nvPr/>
            </p:nvSpPr>
            <p:spPr bwMode="auto">
              <a:xfrm>
                <a:off x="885" y="2060"/>
                <a:ext cx="992" cy="1304"/>
              </a:xfrm>
              <a:custGeom>
                <a:avLst/>
                <a:gdLst>
                  <a:gd name="T0" fmla="*/ 57 w 992"/>
                  <a:gd name="T1" fmla="*/ 1191 h 1304"/>
                  <a:gd name="T2" fmla="*/ 114 w 992"/>
                  <a:gd name="T3" fmla="*/ 1191 h 1304"/>
                  <a:gd name="T4" fmla="*/ 142 w 992"/>
                  <a:gd name="T5" fmla="*/ 1049 h 1304"/>
                  <a:gd name="T6" fmla="*/ 227 w 992"/>
                  <a:gd name="T7" fmla="*/ 1049 h 1304"/>
                  <a:gd name="T8" fmla="*/ 199 w 992"/>
                  <a:gd name="T9" fmla="*/ 1134 h 1304"/>
                  <a:gd name="T10" fmla="*/ 369 w 992"/>
                  <a:gd name="T11" fmla="*/ 1191 h 1304"/>
                  <a:gd name="T12" fmla="*/ 397 w 992"/>
                  <a:gd name="T13" fmla="*/ 1304 h 1304"/>
                  <a:gd name="T14" fmla="*/ 454 w 992"/>
                  <a:gd name="T15" fmla="*/ 1276 h 1304"/>
                  <a:gd name="T16" fmla="*/ 482 w 992"/>
                  <a:gd name="T17" fmla="*/ 1134 h 1304"/>
                  <a:gd name="T18" fmla="*/ 794 w 992"/>
                  <a:gd name="T19" fmla="*/ 1134 h 1304"/>
                  <a:gd name="T20" fmla="*/ 822 w 992"/>
                  <a:gd name="T21" fmla="*/ 992 h 1304"/>
                  <a:gd name="T22" fmla="*/ 907 w 992"/>
                  <a:gd name="T23" fmla="*/ 851 h 1304"/>
                  <a:gd name="T24" fmla="*/ 851 w 992"/>
                  <a:gd name="T25" fmla="*/ 766 h 1304"/>
                  <a:gd name="T26" fmla="*/ 879 w 992"/>
                  <a:gd name="T27" fmla="*/ 595 h 1304"/>
                  <a:gd name="T28" fmla="*/ 907 w 992"/>
                  <a:gd name="T29" fmla="*/ 567 h 1304"/>
                  <a:gd name="T30" fmla="*/ 992 w 992"/>
                  <a:gd name="T31" fmla="*/ 567 h 1304"/>
                  <a:gd name="T32" fmla="*/ 936 w 992"/>
                  <a:gd name="T33" fmla="*/ 482 h 1304"/>
                  <a:gd name="T34" fmla="*/ 907 w 992"/>
                  <a:gd name="T35" fmla="*/ 454 h 1304"/>
                  <a:gd name="T36" fmla="*/ 822 w 992"/>
                  <a:gd name="T37" fmla="*/ 454 h 1304"/>
                  <a:gd name="T38" fmla="*/ 851 w 992"/>
                  <a:gd name="T39" fmla="*/ 340 h 1304"/>
                  <a:gd name="T40" fmla="*/ 709 w 992"/>
                  <a:gd name="T41" fmla="*/ 369 h 1304"/>
                  <a:gd name="T42" fmla="*/ 681 w 992"/>
                  <a:gd name="T43" fmla="*/ 312 h 1304"/>
                  <a:gd name="T44" fmla="*/ 681 w 992"/>
                  <a:gd name="T45" fmla="*/ 227 h 1304"/>
                  <a:gd name="T46" fmla="*/ 624 w 992"/>
                  <a:gd name="T47" fmla="*/ 227 h 1304"/>
                  <a:gd name="T48" fmla="*/ 567 w 992"/>
                  <a:gd name="T49" fmla="*/ 142 h 1304"/>
                  <a:gd name="T50" fmla="*/ 510 w 992"/>
                  <a:gd name="T51" fmla="*/ 170 h 1304"/>
                  <a:gd name="T52" fmla="*/ 482 w 992"/>
                  <a:gd name="T53" fmla="*/ 114 h 1304"/>
                  <a:gd name="T54" fmla="*/ 397 w 992"/>
                  <a:gd name="T55" fmla="*/ 85 h 1304"/>
                  <a:gd name="T56" fmla="*/ 340 w 992"/>
                  <a:gd name="T57" fmla="*/ 0 h 1304"/>
                  <a:gd name="T58" fmla="*/ 255 w 992"/>
                  <a:gd name="T59" fmla="*/ 28 h 1304"/>
                  <a:gd name="T60" fmla="*/ 255 w 992"/>
                  <a:gd name="T61" fmla="*/ 114 h 1304"/>
                  <a:gd name="T62" fmla="*/ 85 w 992"/>
                  <a:gd name="T63" fmla="*/ 114 h 1304"/>
                  <a:gd name="T64" fmla="*/ 29 w 992"/>
                  <a:gd name="T65" fmla="*/ 199 h 1304"/>
                  <a:gd name="T66" fmla="*/ 199 w 992"/>
                  <a:gd name="T67" fmla="*/ 340 h 1304"/>
                  <a:gd name="T68" fmla="*/ 199 w 992"/>
                  <a:gd name="T69" fmla="*/ 482 h 1304"/>
                  <a:gd name="T70" fmla="*/ 255 w 992"/>
                  <a:gd name="T71" fmla="*/ 482 h 1304"/>
                  <a:gd name="T72" fmla="*/ 255 w 992"/>
                  <a:gd name="T73" fmla="*/ 624 h 1304"/>
                  <a:gd name="T74" fmla="*/ 142 w 992"/>
                  <a:gd name="T75" fmla="*/ 737 h 1304"/>
                  <a:gd name="T76" fmla="*/ 170 w 992"/>
                  <a:gd name="T77" fmla="*/ 794 h 1304"/>
                  <a:gd name="T78" fmla="*/ 114 w 992"/>
                  <a:gd name="T79" fmla="*/ 822 h 1304"/>
                  <a:gd name="T80" fmla="*/ 114 w 992"/>
                  <a:gd name="T81" fmla="*/ 907 h 1304"/>
                  <a:gd name="T82" fmla="*/ 29 w 992"/>
                  <a:gd name="T83" fmla="*/ 936 h 1304"/>
                  <a:gd name="T84" fmla="*/ 0 w 992"/>
                  <a:gd name="T85" fmla="*/ 1077 h 1304"/>
                  <a:gd name="T86" fmla="*/ 57 w 992"/>
                  <a:gd name="T87" fmla="*/ 1191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992" h="1304">
                    <a:moveTo>
                      <a:pt x="57" y="1191"/>
                    </a:moveTo>
                    <a:lnTo>
                      <a:pt x="114" y="1191"/>
                    </a:lnTo>
                    <a:lnTo>
                      <a:pt x="142" y="1049"/>
                    </a:lnTo>
                    <a:lnTo>
                      <a:pt x="227" y="1049"/>
                    </a:lnTo>
                    <a:lnTo>
                      <a:pt x="199" y="1134"/>
                    </a:lnTo>
                    <a:lnTo>
                      <a:pt x="369" y="1191"/>
                    </a:lnTo>
                    <a:lnTo>
                      <a:pt x="397" y="1304"/>
                    </a:lnTo>
                    <a:lnTo>
                      <a:pt x="454" y="1276"/>
                    </a:lnTo>
                    <a:lnTo>
                      <a:pt x="482" y="1134"/>
                    </a:lnTo>
                    <a:lnTo>
                      <a:pt x="794" y="1134"/>
                    </a:lnTo>
                    <a:lnTo>
                      <a:pt x="822" y="992"/>
                    </a:lnTo>
                    <a:lnTo>
                      <a:pt x="907" y="851"/>
                    </a:lnTo>
                    <a:lnTo>
                      <a:pt x="851" y="766"/>
                    </a:lnTo>
                    <a:lnTo>
                      <a:pt x="879" y="595"/>
                    </a:lnTo>
                    <a:lnTo>
                      <a:pt x="907" y="567"/>
                    </a:lnTo>
                    <a:lnTo>
                      <a:pt x="992" y="567"/>
                    </a:lnTo>
                    <a:lnTo>
                      <a:pt x="936" y="482"/>
                    </a:lnTo>
                    <a:lnTo>
                      <a:pt x="907" y="454"/>
                    </a:lnTo>
                    <a:lnTo>
                      <a:pt x="822" y="454"/>
                    </a:lnTo>
                    <a:lnTo>
                      <a:pt x="851" y="340"/>
                    </a:lnTo>
                    <a:lnTo>
                      <a:pt x="709" y="369"/>
                    </a:lnTo>
                    <a:lnTo>
                      <a:pt x="681" y="312"/>
                    </a:lnTo>
                    <a:lnTo>
                      <a:pt x="681" y="227"/>
                    </a:lnTo>
                    <a:lnTo>
                      <a:pt x="624" y="227"/>
                    </a:lnTo>
                    <a:lnTo>
                      <a:pt x="567" y="142"/>
                    </a:lnTo>
                    <a:lnTo>
                      <a:pt x="510" y="170"/>
                    </a:lnTo>
                    <a:lnTo>
                      <a:pt x="482" y="114"/>
                    </a:lnTo>
                    <a:lnTo>
                      <a:pt x="397" y="85"/>
                    </a:lnTo>
                    <a:lnTo>
                      <a:pt x="340" y="0"/>
                    </a:lnTo>
                    <a:lnTo>
                      <a:pt x="255" y="28"/>
                    </a:lnTo>
                    <a:lnTo>
                      <a:pt x="255" y="114"/>
                    </a:lnTo>
                    <a:lnTo>
                      <a:pt x="85" y="114"/>
                    </a:lnTo>
                    <a:lnTo>
                      <a:pt x="29" y="199"/>
                    </a:lnTo>
                    <a:lnTo>
                      <a:pt x="199" y="340"/>
                    </a:lnTo>
                    <a:lnTo>
                      <a:pt x="199" y="482"/>
                    </a:lnTo>
                    <a:lnTo>
                      <a:pt x="255" y="482"/>
                    </a:lnTo>
                    <a:lnTo>
                      <a:pt x="255" y="624"/>
                    </a:lnTo>
                    <a:lnTo>
                      <a:pt x="142" y="737"/>
                    </a:lnTo>
                    <a:lnTo>
                      <a:pt x="170" y="794"/>
                    </a:lnTo>
                    <a:lnTo>
                      <a:pt x="114" y="822"/>
                    </a:lnTo>
                    <a:lnTo>
                      <a:pt x="114" y="907"/>
                    </a:lnTo>
                    <a:lnTo>
                      <a:pt x="29" y="936"/>
                    </a:lnTo>
                    <a:lnTo>
                      <a:pt x="0" y="1077"/>
                    </a:lnTo>
                    <a:lnTo>
                      <a:pt x="57" y="1191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72" name="Freeform 732"/>
              <p:cNvSpPr>
                <a:spLocks/>
              </p:cNvSpPr>
              <p:nvPr/>
            </p:nvSpPr>
            <p:spPr bwMode="auto">
              <a:xfrm>
                <a:off x="2388" y="1635"/>
                <a:ext cx="1105" cy="1191"/>
              </a:xfrm>
              <a:custGeom>
                <a:avLst/>
                <a:gdLst>
                  <a:gd name="T0" fmla="*/ 1105 w 1105"/>
                  <a:gd name="T1" fmla="*/ 312 h 1191"/>
                  <a:gd name="T2" fmla="*/ 1105 w 1105"/>
                  <a:gd name="T3" fmla="*/ 368 h 1191"/>
                  <a:gd name="T4" fmla="*/ 935 w 1105"/>
                  <a:gd name="T5" fmla="*/ 453 h 1191"/>
                  <a:gd name="T6" fmla="*/ 879 w 1105"/>
                  <a:gd name="T7" fmla="*/ 567 h 1191"/>
                  <a:gd name="T8" fmla="*/ 765 w 1105"/>
                  <a:gd name="T9" fmla="*/ 567 h 1191"/>
                  <a:gd name="T10" fmla="*/ 708 w 1105"/>
                  <a:gd name="T11" fmla="*/ 624 h 1191"/>
                  <a:gd name="T12" fmla="*/ 737 w 1105"/>
                  <a:gd name="T13" fmla="*/ 680 h 1191"/>
                  <a:gd name="T14" fmla="*/ 708 w 1105"/>
                  <a:gd name="T15" fmla="*/ 907 h 1191"/>
                  <a:gd name="T16" fmla="*/ 567 w 1105"/>
                  <a:gd name="T17" fmla="*/ 907 h 1191"/>
                  <a:gd name="T18" fmla="*/ 510 w 1105"/>
                  <a:gd name="T19" fmla="*/ 1134 h 1191"/>
                  <a:gd name="T20" fmla="*/ 453 w 1105"/>
                  <a:gd name="T21" fmla="*/ 1077 h 1191"/>
                  <a:gd name="T22" fmla="*/ 425 w 1105"/>
                  <a:gd name="T23" fmla="*/ 1191 h 1191"/>
                  <a:gd name="T24" fmla="*/ 340 w 1105"/>
                  <a:gd name="T25" fmla="*/ 1134 h 1191"/>
                  <a:gd name="T26" fmla="*/ 283 w 1105"/>
                  <a:gd name="T27" fmla="*/ 1162 h 1191"/>
                  <a:gd name="T28" fmla="*/ 227 w 1105"/>
                  <a:gd name="T29" fmla="*/ 1106 h 1191"/>
                  <a:gd name="T30" fmla="*/ 198 w 1105"/>
                  <a:gd name="T31" fmla="*/ 964 h 1191"/>
                  <a:gd name="T32" fmla="*/ 141 w 1105"/>
                  <a:gd name="T33" fmla="*/ 964 h 1191"/>
                  <a:gd name="T34" fmla="*/ 170 w 1105"/>
                  <a:gd name="T35" fmla="*/ 879 h 1191"/>
                  <a:gd name="T36" fmla="*/ 0 w 1105"/>
                  <a:gd name="T37" fmla="*/ 794 h 1191"/>
                  <a:gd name="T38" fmla="*/ 170 w 1105"/>
                  <a:gd name="T39" fmla="*/ 567 h 1191"/>
                  <a:gd name="T40" fmla="*/ 255 w 1105"/>
                  <a:gd name="T41" fmla="*/ 312 h 1191"/>
                  <a:gd name="T42" fmla="*/ 227 w 1105"/>
                  <a:gd name="T43" fmla="*/ 255 h 1191"/>
                  <a:gd name="T44" fmla="*/ 255 w 1105"/>
                  <a:gd name="T45" fmla="*/ 198 h 1191"/>
                  <a:gd name="T46" fmla="*/ 312 w 1105"/>
                  <a:gd name="T47" fmla="*/ 198 h 1191"/>
                  <a:gd name="T48" fmla="*/ 312 w 1105"/>
                  <a:gd name="T49" fmla="*/ 227 h 1191"/>
                  <a:gd name="T50" fmla="*/ 482 w 1105"/>
                  <a:gd name="T51" fmla="*/ 283 h 1191"/>
                  <a:gd name="T52" fmla="*/ 538 w 1105"/>
                  <a:gd name="T53" fmla="*/ 255 h 1191"/>
                  <a:gd name="T54" fmla="*/ 510 w 1105"/>
                  <a:gd name="T55" fmla="*/ 198 h 1191"/>
                  <a:gd name="T56" fmla="*/ 397 w 1105"/>
                  <a:gd name="T57" fmla="*/ 170 h 1191"/>
                  <a:gd name="T58" fmla="*/ 397 w 1105"/>
                  <a:gd name="T59" fmla="*/ 142 h 1191"/>
                  <a:gd name="T60" fmla="*/ 312 w 1105"/>
                  <a:gd name="T61" fmla="*/ 57 h 1191"/>
                  <a:gd name="T62" fmla="*/ 397 w 1105"/>
                  <a:gd name="T63" fmla="*/ 0 h 1191"/>
                  <a:gd name="T64" fmla="*/ 510 w 1105"/>
                  <a:gd name="T65" fmla="*/ 113 h 1191"/>
                  <a:gd name="T66" fmla="*/ 595 w 1105"/>
                  <a:gd name="T67" fmla="*/ 85 h 1191"/>
                  <a:gd name="T68" fmla="*/ 623 w 1105"/>
                  <a:gd name="T69" fmla="*/ 198 h 1191"/>
                  <a:gd name="T70" fmla="*/ 708 w 1105"/>
                  <a:gd name="T71" fmla="*/ 255 h 1191"/>
                  <a:gd name="T72" fmla="*/ 737 w 1105"/>
                  <a:gd name="T73" fmla="*/ 142 h 1191"/>
                  <a:gd name="T74" fmla="*/ 1049 w 1105"/>
                  <a:gd name="T75" fmla="*/ 312 h 1191"/>
                  <a:gd name="T76" fmla="*/ 1105 w 1105"/>
                  <a:gd name="T77" fmla="*/ 312 h 11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105" h="1191">
                    <a:moveTo>
                      <a:pt x="1105" y="312"/>
                    </a:moveTo>
                    <a:lnTo>
                      <a:pt x="1105" y="368"/>
                    </a:lnTo>
                    <a:lnTo>
                      <a:pt x="935" y="453"/>
                    </a:lnTo>
                    <a:lnTo>
                      <a:pt x="879" y="567"/>
                    </a:lnTo>
                    <a:lnTo>
                      <a:pt x="765" y="567"/>
                    </a:lnTo>
                    <a:lnTo>
                      <a:pt x="708" y="624"/>
                    </a:lnTo>
                    <a:lnTo>
                      <a:pt x="737" y="680"/>
                    </a:lnTo>
                    <a:lnTo>
                      <a:pt x="708" y="907"/>
                    </a:lnTo>
                    <a:lnTo>
                      <a:pt x="567" y="907"/>
                    </a:lnTo>
                    <a:lnTo>
                      <a:pt x="510" y="1134"/>
                    </a:lnTo>
                    <a:lnTo>
                      <a:pt x="453" y="1077"/>
                    </a:lnTo>
                    <a:lnTo>
                      <a:pt x="425" y="1191"/>
                    </a:lnTo>
                    <a:lnTo>
                      <a:pt x="340" y="1134"/>
                    </a:lnTo>
                    <a:lnTo>
                      <a:pt x="283" y="1162"/>
                    </a:lnTo>
                    <a:lnTo>
                      <a:pt x="227" y="1106"/>
                    </a:lnTo>
                    <a:lnTo>
                      <a:pt x="198" y="964"/>
                    </a:lnTo>
                    <a:lnTo>
                      <a:pt x="141" y="964"/>
                    </a:lnTo>
                    <a:lnTo>
                      <a:pt x="170" y="879"/>
                    </a:lnTo>
                    <a:lnTo>
                      <a:pt x="0" y="794"/>
                    </a:lnTo>
                    <a:lnTo>
                      <a:pt x="170" y="567"/>
                    </a:lnTo>
                    <a:lnTo>
                      <a:pt x="255" y="312"/>
                    </a:lnTo>
                    <a:lnTo>
                      <a:pt x="227" y="255"/>
                    </a:lnTo>
                    <a:lnTo>
                      <a:pt x="255" y="198"/>
                    </a:lnTo>
                    <a:lnTo>
                      <a:pt x="312" y="198"/>
                    </a:lnTo>
                    <a:lnTo>
                      <a:pt x="312" y="227"/>
                    </a:lnTo>
                    <a:lnTo>
                      <a:pt x="482" y="283"/>
                    </a:lnTo>
                    <a:lnTo>
                      <a:pt x="538" y="255"/>
                    </a:lnTo>
                    <a:lnTo>
                      <a:pt x="510" y="198"/>
                    </a:lnTo>
                    <a:lnTo>
                      <a:pt x="397" y="170"/>
                    </a:lnTo>
                    <a:lnTo>
                      <a:pt x="397" y="142"/>
                    </a:lnTo>
                    <a:lnTo>
                      <a:pt x="312" y="57"/>
                    </a:lnTo>
                    <a:lnTo>
                      <a:pt x="397" y="0"/>
                    </a:lnTo>
                    <a:lnTo>
                      <a:pt x="510" y="113"/>
                    </a:lnTo>
                    <a:lnTo>
                      <a:pt x="595" y="85"/>
                    </a:lnTo>
                    <a:lnTo>
                      <a:pt x="623" y="198"/>
                    </a:lnTo>
                    <a:lnTo>
                      <a:pt x="708" y="255"/>
                    </a:lnTo>
                    <a:lnTo>
                      <a:pt x="737" y="142"/>
                    </a:lnTo>
                    <a:lnTo>
                      <a:pt x="1049" y="312"/>
                    </a:lnTo>
                    <a:lnTo>
                      <a:pt x="1105" y="312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73" name="Freeform 733"/>
              <p:cNvSpPr>
                <a:spLocks/>
              </p:cNvSpPr>
              <p:nvPr/>
            </p:nvSpPr>
            <p:spPr bwMode="auto">
              <a:xfrm>
                <a:off x="1197" y="1351"/>
                <a:ext cx="1729" cy="1418"/>
              </a:xfrm>
              <a:custGeom>
                <a:avLst/>
                <a:gdLst>
                  <a:gd name="T0" fmla="*/ 85 w 1729"/>
                  <a:gd name="T1" fmla="*/ 794 h 1418"/>
                  <a:gd name="T2" fmla="*/ 198 w 1729"/>
                  <a:gd name="T3" fmla="*/ 879 h 1418"/>
                  <a:gd name="T4" fmla="*/ 312 w 1729"/>
                  <a:gd name="T5" fmla="*/ 936 h 1418"/>
                  <a:gd name="T6" fmla="*/ 369 w 1729"/>
                  <a:gd name="T7" fmla="*/ 1021 h 1418"/>
                  <a:gd name="T8" fmla="*/ 539 w 1729"/>
                  <a:gd name="T9" fmla="*/ 1049 h 1418"/>
                  <a:gd name="T10" fmla="*/ 595 w 1729"/>
                  <a:gd name="T11" fmla="*/ 1163 h 1418"/>
                  <a:gd name="T12" fmla="*/ 737 w 1729"/>
                  <a:gd name="T13" fmla="*/ 1191 h 1418"/>
                  <a:gd name="T14" fmla="*/ 794 w 1729"/>
                  <a:gd name="T15" fmla="*/ 1248 h 1418"/>
                  <a:gd name="T16" fmla="*/ 879 w 1729"/>
                  <a:gd name="T17" fmla="*/ 1390 h 1418"/>
                  <a:gd name="T18" fmla="*/ 1021 w 1729"/>
                  <a:gd name="T19" fmla="*/ 1304 h 1418"/>
                  <a:gd name="T20" fmla="*/ 1134 w 1729"/>
                  <a:gd name="T21" fmla="*/ 1418 h 1418"/>
                  <a:gd name="T22" fmla="*/ 1247 w 1729"/>
                  <a:gd name="T23" fmla="*/ 1304 h 1418"/>
                  <a:gd name="T24" fmla="*/ 1332 w 1729"/>
                  <a:gd name="T25" fmla="*/ 1361 h 1418"/>
                  <a:gd name="T26" fmla="*/ 1389 w 1729"/>
                  <a:gd name="T27" fmla="*/ 1418 h 1418"/>
                  <a:gd name="T28" fmla="*/ 1389 w 1729"/>
                  <a:gd name="T29" fmla="*/ 1248 h 1418"/>
                  <a:gd name="T30" fmla="*/ 1361 w 1729"/>
                  <a:gd name="T31" fmla="*/ 1163 h 1418"/>
                  <a:gd name="T32" fmla="*/ 1361 w 1729"/>
                  <a:gd name="T33" fmla="*/ 851 h 1418"/>
                  <a:gd name="T34" fmla="*/ 1418 w 1729"/>
                  <a:gd name="T35" fmla="*/ 539 h 1418"/>
                  <a:gd name="T36" fmla="*/ 1503 w 1729"/>
                  <a:gd name="T37" fmla="*/ 482 h 1418"/>
                  <a:gd name="T38" fmla="*/ 1673 w 1729"/>
                  <a:gd name="T39" fmla="*/ 567 h 1418"/>
                  <a:gd name="T40" fmla="*/ 1701 w 1729"/>
                  <a:gd name="T41" fmla="*/ 482 h 1418"/>
                  <a:gd name="T42" fmla="*/ 1588 w 1729"/>
                  <a:gd name="T43" fmla="*/ 426 h 1418"/>
                  <a:gd name="T44" fmla="*/ 1588 w 1729"/>
                  <a:gd name="T45" fmla="*/ 284 h 1418"/>
                  <a:gd name="T46" fmla="*/ 1219 w 1729"/>
                  <a:gd name="T47" fmla="*/ 0 h 1418"/>
                  <a:gd name="T48" fmla="*/ 1106 w 1729"/>
                  <a:gd name="T49" fmla="*/ 199 h 1418"/>
                  <a:gd name="T50" fmla="*/ 1191 w 1729"/>
                  <a:gd name="T51" fmla="*/ 312 h 1418"/>
                  <a:gd name="T52" fmla="*/ 1049 w 1729"/>
                  <a:gd name="T53" fmla="*/ 341 h 1418"/>
                  <a:gd name="T54" fmla="*/ 851 w 1729"/>
                  <a:gd name="T55" fmla="*/ 426 h 1418"/>
                  <a:gd name="T56" fmla="*/ 765 w 1729"/>
                  <a:gd name="T57" fmla="*/ 369 h 1418"/>
                  <a:gd name="T58" fmla="*/ 652 w 1729"/>
                  <a:gd name="T59" fmla="*/ 511 h 1418"/>
                  <a:gd name="T60" fmla="*/ 454 w 1729"/>
                  <a:gd name="T61" fmla="*/ 454 h 1418"/>
                  <a:gd name="T62" fmla="*/ 369 w 1729"/>
                  <a:gd name="T63" fmla="*/ 369 h 1418"/>
                  <a:gd name="T64" fmla="*/ 284 w 1729"/>
                  <a:gd name="T65" fmla="*/ 397 h 1418"/>
                  <a:gd name="T66" fmla="*/ 0 w 1729"/>
                  <a:gd name="T67" fmla="*/ 426 h 1418"/>
                  <a:gd name="T68" fmla="*/ 85 w 1729"/>
                  <a:gd name="T69" fmla="*/ 596 h 14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729" h="1418">
                    <a:moveTo>
                      <a:pt x="28" y="709"/>
                    </a:moveTo>
                    <a:lnTo>
                      <a:pt x="85" y="794"/>
                    </a:lnTo>
                    <a:lnTo>
                      <a:pt x="170" y="823"/>
                    </a:lnTo>
                    <a:lnTo>
                      <a:pt x="198" y="879"/>
                    </a:lnTo>
                    <a:lnTo>
                      <a:pt x="255" y="851"/>
                    </a:lnTo>
                    <a:lnTo>
                      <a:pt x="312" y="936"/>
                    </a:lnTo>
                    <a:lnTo>
                      <a:pt x="369" y="936"/>
                    </a:lnTo>
                    <a:lnTo>
                      <a:pt x="369" y="1021"/>
                    </a:lnTo>
                    <a:lnTo>
                      <a:pt x="397" y="1078"/>
                    </a:lnTo>
                    <a:lnTo>
                      <a:pt x="539" y="1049"/>
                    </a:lnTo>
                    <a:lnTo>
                      <a:pt x="510" y="1163"/>
                    </a:lnTo>
                    <a:lnTo>
                      <a:pt x="595" y="1163"/>
                    </a:lnTo>
                    <a:lnTo>
                      <a:pt x="624" y="1191"/>
                    </a:lnTo>
                    <a:lnTo>
                      <a:pt x="737" y="1191"/>
                    </a:lnTo>
                    <a:lnTo>
                      <a:pt x="765" y="1248"/>
                    </a:lnTo>
                    <a:lnTo>
                      <a:pt x="794" y="1248"/>
                    </a:lnTo>
                    <a:lnTo>
                      <a:pt x="822" y="1390"/>
                    </a:lnTo>
                    <a:lnTo>
                      <a:pt x="879" y="1390"/>
                    </a:lnTo>
                    <a:lnTo>
                      <a:pt x="936" y="1304"/>
                    </a:lnTo>
                    <a:lnTo>
                      <a:pt x="1021" y="1304"/>
                    </a:lnTo>
                    <a:lnTo>
                      <a:pt x="1049" y="1418"/>
                    </a:lnTo>
                    <a:lnTo>
                      <a:pt x="1134" y="1418"/>
                    </a:lnTo>
                    <a:lnTo>
                      <a:pt x="1162" y="1304"/>
                    </a:lnTo>
                    <a:lnTo>
                      <a:pt x="1247" y="1304"/>
                    </a:lnTo>
                    <a:lnTo>
                      <a:pt x="1247" y="1333"/>
                    </a:lnTo>
                    <a:lnTo>
                      <a:pt x="1332" y="1361"/>
                    </a:lnTo>
                    <a:lnTo>
                      <a:pt x="1332" y="1418"/>
                    </a:lnTo>
                    <a:lnTo>
                      <a:pt x="1389" y="1418"/>
                    </a:lnTo>
                    <a:lnTo>
                      <a:pt x="1418" y="1390"/>
                    </a:lnTo>
                    <a:lnTo>
                      <a:pt x="1389" y="1248"/>
                    </a:lnTo>
                    <a:lnTo>
                      <a:pt x="1332" y="1248"/>
                    </a:lnTo>
                    <a:lnTo>
                      <a:pt x="1361" y="1163"/>
                    </a:lnTo>
                    <a:lnTo>
                      <a:pt x="1191" y="1078"/>
                    </a:lnTo>
                    <a:lnTo>
                      <a:pt x="1361" y="851"/>
                    </a:lnTo>
                    <a:lnTo>
                      <a:pt x="1446" y="596"/>
                    </a:lnTo>
                    <a:lnTo>
                      <a:pt x="1418" y="539"/>
                    </a:lnTo>
                    <a:lnTo>
                      <a:pt x="1446" y="482"/>
                    </a:lnTo>
                    <a:lnTo>
                      <a:pt x="1503" y="482"/>
                    </a:lnTo>
                    <a:lnTo>
                      <a:pt x="1503" y="511"/>
                    </a:lnTo>
                    <a:lnTo>
                      <a:pt x="1673" y="567"/>
                    </a:lnTo>
                    <a:lnTo>
                      <a:pt x="1729" y="539"/>
                    </a:lnTo>
                    <a:lnTo>
                      <a:pt x="1701" y="482"/>
                    </a:lnTo>
                    <a:lnTo>
                      <a:pt x="1588" y="454"/>
                    </a:lnTo>
                    <a:lnTo>
                      <a:pt x="1588" y="426"/>
                    </a:lnTo>
                    <a:lnTo>
                      <a:pt x="1503" y="341"/>
                    </a:lnTo>
                    <a:lnTo>
                      <a:pt x="1588" y="284"/>
                    </a:lnTo>
                    <a:lnTo>
                      <a:pt x="1418" y="142"/>
                    </a:lnTo>
                    <a:lnTo>
                      <a:pt x="1219" y="0"/>
                    </a:lnTo>
                    <a:lnTo>
                      <a:pt x="1191" y="114"/>
                    </a:lnTo>
                    <a:lnTo>
                      <a:pt x="1106" y="199"/>
                    </a:lnTo>
                    <a:lnTo>
                      <a:pt x="1247" y="284"/>
                    </a:lnTo>
                    <a:lnTo>
                      <a:pt x="1191" y="312"/>
                    </a:lnTo>
                    <a:lnTo>
                      <a:pt x="1106" y="284"/>
                    </a:lnTo>
                    <a:lnTo>
                      <a:pt x="1049" y="341"/>
                    </a:lnTo>
                    <a:lnTo>
                      <a:pt x="964" y="312"/>
                    </a:lnTo>
                    <a:lnTo>
                      <a:pt x="851" y="426"/>
                    </a:lnTo>
                    <a:lnTo>
                      <a:pt x="822" y="341"/>
                    </a:lnTo>
                    <a:lnTo>
                      <a:pt x="765" y="369"/>
                    </a:lnTo>
                    <a:lnTo>
                      <a:pt x="737" y="426"/>
                    </a:lnTo>
                    <a:lnTo>
                      <a:pt x="652" y="511"/>
                    </a:lnTo>
                    <a:lnTo>
                      <a:pt x="482" y="426"/>
                    </a:lnTo>
                    <a:lnTo>
                      <a:pt x="454" y="454"/>
                    </a:lnTo>
                    <a:lnTo>
                      <a:pt x="397" y="426"/>
                    </a:lnTo>
                    <a:lnTo>
                      <a:pt x="369" y="369"/>
                    </a:lnTo>
                    <a:lnTo>
                      <a:pt x="312" y="369"/>
                    </a:lnTo>
                    <a:lnTo>
                      <a:pt x="284" y="397"/>
                    </a:lnTo>
                    <a:lnTo>
                      <a:pt x="113" y="369"/>
                    </a:lnTo>
                    <a:lnTo>
                      <a:pt x="0" y="426"/>
                    </a:lnTo>
                    <a:lnTo>
                      <a:pt x="0" y="539"/>
                    </a:lnTo>
                    <a:lnTo>
                      <a:pt x="85" y="596"/>
                    </a:lnTo>
                    <a:lnTo>
                      <a:pt x="28" y="709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0974" name="Freeform 734"/>
              <p:cNvSpPr>
                <a:spLocks/>
              </p:cNvSpPr>
              <p:nvPr/>
            </p:nvSpPr>
            <p:spPr bwMode="auto">
              <a:xfrm>
                <a:off x="1310" y="246"/>
                <a:ext cx="1361" cy="1616"/>
              </a:xfrm>
              <a:custGeom>
                <a:avLst/>
                <a:gdLst>
                  <a:gd name="T0" fmla="*/ 0 w 1361"/>
                  <a:gd name="T1" fmla="*/ 1474 h 1616"/>
                  <a:gd name="T2" fmla="*/ 171 w 1361"/>
                  <a:gd name="T3" fmla="*/ 1502 h 1616"/>
                  <a:gd name="T4" fmla="*/ 199 w 1361"/>
                  <a:gd name="T5" fmla="*/ 1474 h 1616"/>
                  <a:gd name="T6" fmla="*/ 256 w 1361"/>
                  <a:gd name="T7" fmla="*/ 1474 h 1616"/>
                  <a:gd name="T8" fmla="*/ 284 w 1361"/>
                  <a:gd name="T9" fmla="*/ 1531 h 1616"/>
                  <a:gd name="T10" fmla="*/ 341 w 1361"/>
                  <a:gd name="T11" fmla="*/ 1559 h 1616"/>
                  <a:gd name="T12" fmla="*/ 369 w 1361"/>
                  <a:gd name="T13" fmla="*/ 1531 h 1616"/>
                  <a:gd name="T14" fmla="*/ 539 w 1361"/>
                  <a:gd name="T15" fmla="*/ 1616 h 1616"/>
                  <a:gd name="T16" fmla="*/ 624 w 1361"/>
                  <a:gd name="T17" fmla="*/ 1531 h 1616"/>
                  <a:gd name="T18" fmla="*/ 652 w 1361"/>
                  <a:gd name="T19" fmla="*/ 1474 h 1616"/>
                  <a:gd name="T20" fmla="*/ 709 w 1361"/>
                  <a:gd name="T21" fmla="*/ 1446 h 1616"/>
                  <a:gd name="T22" fmla="*/ 738 w 1361"/>
                  <a:gd name="T23" fmla="*/ 1531 h 1616"/>
                  <a:gd name="T24" fmla="*/ 851 w 1361"/>
                  <a:gd name="T25" fmla="*/ 1417 h 1616"/>
                  <a:gd name="T26" fmla="*/ 936 w 1361"/>
                  <a:gd name="T27" fmla="*/ 1446 h 1616"/>
                  <a:gd name="T28" fmla="*/ 993 w 1361"/>
                  <a:gd name="T29" fmla="*/ 1389 h 1616"/>
                  <a:gd name="T30" fmla="*/ 1078 w 1361"/>
                  <a:gd name="T31" fmla="*/ 1417 h 1616"/>
                  <a:gd name="T32" fmla="*/ 1134 w 1361"/>
                  <a:gd name="T33" fmla="*/ 1389 h 1616"/>
                  <a:gd name="T34" fmla="*/ 993 w 1361"/>
                  <a:gd name="T35" fmla="*/ 1304 h 1616"/>
                  <a:gd name="T36" fmla="*/ 1078 w 1361"/>
                  <a:gd name="T37" fmla="*/ 1219 h 1616"/>
                  <a:gd name="T38" fmla="*/ 1106 w 1361"/>
                  <a:gd name="T39" fmla="*/ 1105 h 1616"/>
                  <a:gd name="T40" fmla="*/ 1021 w 1361"/>
                  <a:gd name="T41" fmla="*/ 1049 h 1616"/>
                  <a:gd name="T42" fmla="*/ 908 w 1361"/>
                  <a:gd name="T43" fmla="*/ 708 h 1616"/>
                  <a:gd name="T44" fmla="*/ 1219 w 1361"/>
                  <a:gd name="T45" fmla="*/ 340 h 1616"/>
                  <a:gd name="T46" fmla="*/ 1191 w 1361"/>
                  <a:gd name="T47" fmla="*/ 198 h 1616"/>
                  <a:gd name="T48" fmla="*/ 1361 w 1361"/>
                  <a:gd name="T49" fmla="*/ 56 h 1616"/>
                  <a:gd name="T50" fmla="*/ 1219 w 1361"/>
                  <a:gd name="T51" fmla="*/ 0 h 1616"/>
                  <a:gd name="T52" fmla="*/ 1021 w 1361"/>
                  <a:gd name="T53" fmla="*/ 28 h 1616"/>
                  <a:gd name="T54" fmla="*/ 936 w 1361"/>
                  <a:gd name="T55" fmla="*/ 0 h 1616"/>
                  <a:gd name="T56" fmla="*/ 908 w 1361"/>
                  <a:gd name="T57" fmla="*/ 85 h 1616"/>
                  <a:gd name="T58" fmla="*/ 823 w 1361"/>
                  <a:gd name="T59" fmla="*/ 170 h 1616"/>
                  <a:gd name="T60" fmla="*/ 709 w 1361"/>
                  <a:gd name="T61" fmla="*/ 85 h 1616"/>
                  <a:gd name="T62" fmla="*/ 511 w 1361"/>
                  <a:gd name="T63" fmla="*/ 170 h 1616"/>
                  <a:gd name="T64" fmla="*/ 482 w 1361"/>
                  <a:gd name="T65" fmla="*/ 227 h 1616"/>
                  <a:gd name="T66" fmla="*/ 227 w 1361"/>
                  <a:gd name="T67" fmla="*/ 425 h 1616"/>
                  <a:gd name="T68" fmla="*/ 199 w 1361"/>
                  <a:gd name="T69" fmla="*/ 595 h 1616"/>
                  <a:gd name="T70" fmla="*/ 227 w 1361"/>
                  <a:gd name="T71" fmla="*/ 680 h 1616"/>
                  <a:gd name="T72" fmla="*/ 171 w 1361"/>
                  <a:gd name="T73" fmla="*/ 822 h 1616"/>
                  <a:gd name="T74" fmla="*/ 114 w 1361"/>
                  <a:gd name="T75" fmla="*/ 879 h 1616"/>
                  <a:gd name="T76" fmla="*/ 57 w 1361"/>
                  <a:gd name="T77" fmla="*/ 1049 h 1616"/>
                  <a:gd name="T78" fmla="*/ 85 w 1361"/>
                  <a:gd name="T79" fmla="*/ 1134 h 1616"/>
                  <a:gd name="T80" fmla="*/ 0 w 1361"/>
                  <a:gd name="T81" fmla="*/ 1247 h 1616"/>
                  <a:gd name="T82" fmla="*/ 0 w 1361"/>
                  <a:gd name="T83" fmla="*/ 1474 h 16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361" h="1616">
                    <a:moveTo>
                      <a:pt x="0" y="1474"/>
                    </a:moveTo>
                    <a:lnTo>
                      <a:pt x="171" y="1502"/>
                    </a:lnTo>
                    <a:lnTo>
                      <a:pt x="199" y="1474"/>
                    </a:lnTo>
                    <a:lnTo>
                      <a:pt x="256" y="1474"/>
                    </a:lnTo>
                    <a:lnTo>
                      <a:pt x="284" y="1531"/>
                    </a:lnTo>
                    <a:lnTo>
                      <a:pt x="341" y="1559"/>
                    </a:lnTo>
                    <a:lnTo>
                      <a:pt x="369" y="1531"/>
                    </a:lnTo>
                    <a:lnTo>
                      <a:pt x="539" y="1616"/>
                    </a:lnTo>
                    <a:lnTo>
                      <a:pt x="624" y="1531"/>
                    </a:lnTo>
                    <a:lnTo>
                      <a:pt x="652" y="1474"/>
                    </a:lnTo>
                    <a:lnTo>
                      <a:pt x="709" y="1446"/>
                    </a:lnTo>
                    <a:lnTo>
                      <a:pt x="738" y="1531"/>
                    </a:lnTo>
                    <a:lnTo>
                      <a:pt x="851" y="1417"/>
                    </a:lnTo>
                    <a:lnTo>
                      <a:pt x="936" y="1446"/>
                    </a:lnTo>
                    <a:lnTo>
                      <a:pt x="993" y="1389"/>
                    </a:lnTo>
                    <a:lnTo>
                      <a:pt x="1078" y="1417"/>
                    </a:lnTo>
                    <a:lnTo>
                      <a:pt x="1134" y="1389"/>
                    </a:lnTo>
                    <a:lnTo>
                      <a:pt x="993" y="1304"/>
                    </a:lnTo>
                    <a:lnTo>
                      <a:pt x="1078" y="1219"/>
                    </a:lnTo>
                    <a:lnTo>
                      <a:pt x="1106" y="1105"/>
                    </a:lnTo>
                    <a:lnTo>
                      <a:pt x="1021" y="1049"/>
                    </a:lnTo>
                    <a:lnTo>
                      <a:pt x="908" y="708"/>
                    </a:lnTo>
                    <a:lnTo>
                      <a:pt x="1219" y="340"/>
                    </a:lnTo>
                    <a:lnTo>
                      <a:pt x="1191" y="198"/>
                    </a:lnTo>
                    <a:lnTo>
                      <a:pt x="1361" y="56"/>
                    </a:lnTo>
                    <a:lnTo>
                      <a:pt x="1219" y="0"/>
                    </a:lnTo>
                    <a:lnTo>
                      <a:pt x="1021" y="28"/>
                    </a:lnTo>
                    <a:lnTo>
                      <a:pt x="936" y="0"/>
                    </a:lnTo>
                    <a:lnTo>
                      <a:pt x="908" y="85"/>
                    </a:lnTo>
                    <a:lnTo>
                      <a:pt x="823" y="170"/>
                    </a:lnTo>
                    <a:lnTo>
                      <a:pt x="709" y="85"/>
                    </a:lnTo>
                    <a:lnTo>
                      <a:pt x="511" y="170"/>
                    </a:lnTo>
                    <a:lnTo>
                      <a:pt x="482" y="227"/>
                    </a:lnTo>
                    <a:lnTo>
                      <a:pt x="227" y="425"/>
                    </a:lnTo>
                    <a:lnTo>
                      <a:pt x="199" y="595"/>
                    </a:lnTo>
                    <a:lnTo>
                      <a:pt x="227" y="680"/>
                    </a:lnTo>
                    <a:lnTo>
                      <a:pt x="171" y="822"/>
                    </a:lnTo>
                    <a:lnTo>
                      <a:pt x="114" y="879"/>
                    </a:lnTo>
                    <a:lnTo>
                      <a:pt x="57" y="1049"/>
                    </a:lnTo>
                    <a:lnTo>
                      <a:pt x="85" y="1134"/>
                    </a:lnTo>
                    <a:lnTo>
                      <a:pt x="0" y="1247"/>
                    </a:lnTo>
                    <a:lnTo>
                      <a:pt x="0" y="1474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</p:grpSp>
        <p:grpSp>
          <p:nvGrpSpPr>
            <p:cNvPr id="33" name="グループ化 32"/>
            <p:cNvGrpSpPr/>
            <p:nvPr/>
          </p:nvGrpSpPr>
          <p:grpSpPr>
            <a:xfrm>
              <a:off x="1781404" y="817761"/>
              <a:ext cx="9097295" cy="6146502"/>
              <a:chOff x="1781404" y="817761"/>
              <a:chExt cx="9097295" cy="6146502"/>
            </a:xfrm>
          </p:grpSpPr>
          <p:sp>
            <p:nvSpPr>
              <p:cNvPr id="34" name="正方形/長方形 33"/>
              <p:cNvSpPr/>
              <p:nvPr/>
            </p:nvSpPr>
            <p:spPr>
              <a:xfrm>
                <a:off x="5761257" y="531012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富山市</a:t>
                </a:r>
              </a:p>
            </p:txBody>
          </p:sp>
          <p:sp>
            <p:nvSpPr>
              <p:cNvPr id="35" name="正方形/長方形 34"/>
              <p:cNvSpPr/>
              <p:nvPr/>
            </p:nvSpPr>
            <p:spPr>
              <a:xfrm>
                <a:off x="2889250" y="324210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高岡市</a:t>
                </a:r>
              </a:p>
            </p:txBody>
          </p:sp>
          <p:sp>
            <p:nvSpPr>
              <p:cNvPr id="36" name="正方形/長方形 35"/>
              <p:cNvSpPr/>
              <p:nvPr/>
            </p:nvSpPr>
            <p:spPr>
              <a:xfrm>
                <a:off x="9809382" y="271321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黒部市</a:t>
                </a:r>
              </a:p>
            </p:txBody>
          </p:sp>
          <p:sp>
            <p:nvSpPr>
              <p:cNvPr id="37" name="正方形/長方形 36"/>
              <p:cNvSpPr/>
              <p:nvPr/>
            </p:nvSpPr>
            <p:spPr>
              <a:xfrm>
                <a:off x="4183282" y="33607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射水市</a:t>
                </a:r>
              </a:p>
            </p:txBody>
          </p:sp>
          <p:sp>
            <p:nvSpPr>
              <p:cNvPr id="38" name="正方形/長方形 37"/>
              <p:cNvSpPr/>
              <p:nvPr/>
            </p:nvSpPr>
            <p:spPr>
              <a:xfrm>
                <a:off x="10136188" y="10493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朝日町</a:t>
                </a:r>
              </a:p>
            </p:txBody>
          </p:sp>
          <p:sp>
            <p:nvSpPr>
              <p:cNvPr id="39" name="正方形/長方形 38"/>
              <p:cNvSpPr/>
              <p:nvPr/>
            </p:nvSpPr>
            <p:spPr>
              <a:xfrm>
                <a:off x="8303075" y="81776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入善町</a:t>
                </a:r>
              </a:p>
            </p:txBody>
          </p:sp>
          <p:sp>
            <p:nvSpPr>
              <p:cNvPr id="40" name="正方形/長方形 39"/>
              <p:cNvSpPr/>
              <p:nvPr/>
            </p:nvSpPr>
            <p:spPr>
              <a:xfrm>
                <a:off x="8775919" y="526029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立山町</a:t>
                </a:r>
              </a:p>
            </p:txBody>
          </p:sp>
          <p:sp>
            <p:nvSpPr>
              <p:cNvPr id="41" name="正方形/長方形 40"/>
              <p:cNvSpPr/>
              <p:nvPr/>
            </p:nvSpPr>
            <p:spPr>
              <a:xfrm>
                <a:off x="8190132" y="421587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上市町</a:t>
                </a:r>
              </a:p>
            </p:txBody>
          </p:sp>
          <p:sp>
            <p:nvSpPr>
              <p:cNvPr id="42" name="正方形/長方形 41"/>
              <p:cNvSpPr/>
              <p:nvPr/>
            </p:nvSpPr>
            <p:spPr>
              <a:xfrm>
                <a:off x="2457792" y="665648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南砺市</a:t>
                </a:r>
              </a:p>
            </p:txBody>
          </p:sp>
          <p:sp>
            <p:nvSpPr>
              <p:cNvPr id="43" name="正方形/長方形 42"/>
              <p:cNvSpPr/>
              <p:nvPr/>
            </p:nvSpPr>
            <p:spPr>
              <a:xfrm>
                <a:off x="6149747" y="357651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舟橋村</a:t>
                </a:r>
              </a:p>
            </p:txBody>
          </p:sp>
          <p:sp>
            <p:nvSpPr>
              <p:cNvPr id="44" name="正方形/長方形 43"/>
              <p:cNvSpPr/>
              <p:nvPr/>
            </p:nvSpPr>
            <p:spPr>
              <a:xfrm>
                <a:off x="1781404" y="4203818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小矢部市</a:t>
                </a:r>
              </a:p>
            </p:txBody>
          </p:sp>
          <p:sp>
            <p:nvSpPr>
              <p:cNvPr id="45" name="正方形/長方形 44"/>
              <p:cNvSpPr/>
              <p:nvPr/>
            </p:nvSpPr>
            <p:spPr>
              <a:xfrm>
                <a:off x="3264387" y="470862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砺波市</a:t>
                </a:r>
              </a:p>
            </p:txBody>
          </p:sp>
          <p:sp>
            <p:nvSpPr>
              <p:cNvPr id="46" name="正方形/長方形 45"/>
              <p:cNvSpPr/>
              <p:nvPr/>
            </p:nvSpPr>
            <p:spPr>
              <a:xfrm>
                <a:off x="7167563" y="300730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滑川市</a:t>
                </a:r>
              </a:p>
            </p:txBody>
          </p:sp>
          <p:sp>
            <p:nvSpPr>
              <p:cNvPr id="47" name="正方形/長方形 46"/>
              <p:cNvSpPr/>
              <p:nvPr/>
            </p:nvSpPr>
            <p:spPr>
              <a:xfrm>
                <a:off x="2597589" y="158653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氷見市</a:t>
                </a:r>
              </a:p>
            </p:txBody>
          </p:sp>
          <p:sp>
            <p:nvSpPr>
              <p:cNvPr id="48" name="正方形/長方形 47"/>
              <p:cNvSpPr/>
              <p:nvPr/>
            </p:nvSpPr>
            <p:spPr>
              <a:xfrm>
                <a:off x="8335963" y="285341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魚津市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958198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1270000" y="209550"/>
            <a:ext cx="10352088" cy="9091613"/>
            <a:chOff x="1270000" y="209550"/>
            <a:chExt cx="10352088" cy="9091613"/>
          </a:xfrm>
        </p:grpSpPr>
        <p:grpSp>
          <p:nvGrpSpPr>
            <p:cNvPr id="12204" name="Group 940"/>
            <p:cNvGrpSpPr>
              <a:grpSpLocks/>
            </p:cNvGrpSpPr>
            <p:nvPr/>
          </p:nvGrpSpPr>
          <p:grpSpPr bwMode="auto">
            <a:xfrm>
              <a:off x="1270000" y="209550"/>
              <a:ext cx="10352088" cy="9091613"/>
              <a:chOff x="800" y="132"/>
              <a:chExt cx="6521" cy="5727"/>
            </a:xfrm>
          </p:grpSpPr>
          <p:sp>
            <p:nvSpPr>
              <p:cNvPr id="12184" name="Freeform 920"/>
              <p:cNvSpPr>
                <a:spLocks/>
              </p:cNvSpPr>
              <p:nvPr/>
            </p:nvSpPr>
            <p:spPr bwMode="auto">
              <a:xfrm>
                <a:off x="4259" y="2344"/>
                <a:ext cx="170" cy="170"/>
              </a:xfrm>
              <a:custGeom>
                <a:avLst/>
                <a:gdLst>
                  <a:gd name="T0" fmla="*/ 170 w 170"/>
                  <a:gd name="T1" fmla="*/ 0 h 170"/>
                  <a:gd name="T2" fmla="*/ 0 w 170"/>
                  <a:gd name="T3" fmla="*/ 0 h 170"/>
                  <a:gd name="T4" fmla="*/ 0 w 170"/>
                  <a:gd name="T5" fmla="*/ 170 h 170"/>
                  <a:gd name="T6" fmla="*/ 113 w 170"/>
                  <a:gd name="T7" fmla="*/ 170 h 170"/>
                  <a:gd name="T8" fmla="*/ 113 w 170"/>
                  <a:gd name="T9" fmla="*/ 56 h 170"/>
                  <a:gd name="T10" fmla="*/ 170 w 170"/>
                  <a:gd name="T11" fmla="*/ 56 h 170"/>
                  <a:gd name="T12" fmla="*/ 170 w 170"/>
                  <a:gd name="T13" fmla="*/ 0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0" h="170">
                    <a:moveTo>
                      <a:pt x="170" y="0"/>
                    </a:moveTo>
                    <a:lnTo>
                      <a:pt x="0" y="0"/>
                    </a:lnTo>
                    <a:lnTo>
                      <a:pt x="0" y="170"/>
                    </a:lnTo>
                    <a:lnTo>
                      <a:pt x="113" y="170"/>
                    </a:lnTo>
                    <a:lnTo>
                      <a:pt x="113" y="56"/>
                    </a:lnTo>
                    <a:lnTo>
                      <a:pt x="170" y="56"/>
                    </a:lnTo>
                    <a:lnTo>
                      <a:pt x="170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185" name="Freeform 921"/>
              <p:cNvSpPr>
                <a:spLocks/>
              </p:cNvSpPr>
              <p:nvPr/>
            </p:nvSpPr>
            <p:spPr bwMode="auto">
              <a:xfrm>
                <a:off x="2442" y="1890"/>
                <a:ext cx="4482" cy="3175"/>
              </a:xfrm>
              <a:custGeom>
                <a:avLst/>
                <a:gdLst>
                  <a:gd name="T0" fmla="*/ 229 w 4482"/>
                  <a:gd name="T1" fmla="*/ 2835 h 3175"/>
                  <a:gd name="T2" fmla="*/ 229 w 4482"/>
                  <a:gd name="T3" fmla="*/ 2722 h 3175"/>
                  <a:gd name="T4" fmla="*/ 286 w 4482"/>
                  <a:gd name="T5" fmla="*/ 2381 h 3175"/>
                  <a:gd name="T6" fmla="*/ 0 w 4482"/>
                  <a:gd name="T7" fmla="*/ 2151 h 3175"/>
                  <a:gd name="T8" fmla="*/ 116 w 4482"/>
                  <a:gd name="T9" fmla="*/ 1474 h 3175"/>
                  <a:gd name="T10" fmla="*/ 229 w 4482"/>
                  <a:gd name="T11" fmla="*/ 1361 h 3175"/>
                  <a:gd name="T12" fmla="*/ 286 w 4482"/>
                  <a:gd name="T13" fmla="*/ 1021 h 3175"/>
                  <a:gd name="T14" fmla="*/ 399 w 4482"/>
                  <a:gd name="T15" fmla="*/ 907 h 3175"/>
                  <a:gd name="T16" fmla="*/ 456 w 4482"/>
                  <a:gd name="T17" fmla="*/ 737 h 3175"/>
                  <a:gd name="T18" fmla="*/ 683 w 4482"/>
                  <a:gd name="T19" fmla="*/ 680 h 3175"/>
                  <a:gd name="T20" fmla="*/ 853 w 4482"/>
                  <a:gd name="T21" fmla="*/ 170 h 3175"/>
                  <a:gd name="T22" fmla="*/ 1306 w 4482"/>
                  <a:gd name="T23" fmla="*/ 57 h 3175"/>
                  <a:gd name="T24" fmla="*/ 1590 w 4482"/>
                  <a:gd name="T25" fmla="*/ 57 h 3175"/>
                  <a:gd name="T26" fmla="*/ 2044 w 4482"/>
                  <a:gd name="T27" fmla="*/ 113 h 3175"/>
                  <a:gd name="T28" fmla="*/ 2100 w 4482"/>
                  <a:gd name="T29" fmla="*/ 340 h 3175"/>
                  <a:gd name="T30" fmla="*/ 1930 w 4482"/>
                  <a:gd name="T31" fmla="*/ 397 h 3175"/>
                  <a:gd name="T32" fmla="*/ 1817 w 4482"/>
                  <a:gd name="T33" fmla="*/ 567 h 3175"/>
                  <a:gd name="T34" fmla="*/ 1760 w 4482"/>
                  <a:gd name="T35" fmla="*/ 964 h 3175"/>
                  <a:gd name="T36" fmla="*/ 1817 w 4482"/>
                  <a:gd name="T37" fmla="*/ 1191 h 3175"/>
                  <a:gd name="T38" fmla="*/ 1930 w 4482"/>
                  <a:gd name="T39" fmla="*/ 1247 h 3175"/>
                  <a:gd name="T40" fmla="*/ 1987 w 4482"/>
                  <a:gd name="T41" fmla="*/ 1418 h 3175"/>
                  <a:gd name="T42" fmla="*/ 2214 w 4482"/>
                  <a:gd name="T43" fmla="*/ 1531 h 3175"/>
                  <a:gd name="T44" fmla="*/ 2327 w 4482"/>
                  <a:gd name="T45" fmla="*/ 1531 h 3175"/>
                  <a:gd name="T46" fmla="*/ 2837 w 4482"/>
                  <a:gd name="T47" fmla="*/ 1474 h 3175"/>
                  <a:gd name="T48" fmla="*/ 3121 w 4482"/>
                  <a:gd name="T49" fmla="*/ 1701 h 3175"/>
                  <a:gd name="T50" fmla="*/ 3518 w 4482"/>
                  <a:gd name="T51" fmla="*/ 1758 h 3175"/>
                  <a:gd name="T52" fmla="*/ 3745 w 4482"/>
                  <a:gd name="T53" fmla="*/ 1758 h 3175"/>
                  <a:gd name="T54" fmla="*/ 3915 w 4482"/>
                  <a:gd name="T55" fmla="*/ 1814 h 3175"/>
                  <a:gd name="T56" fmla="*/ 4028 w 4482"/>
                  <a:gd name="T57" fmla="*/ 1928 h 3175"/>
                  <a:gd name="T58" fmla="*/ 4198 w 4482"/>
                  <a:gd name="T59" fmla="*/ 1985 h 3175"/>
                  <a:gd name="T60" fmla="*/ 4312 w 4482"/>
                  <a:gd name="T61" fmla="*/ 1985 h 3175"/>
                  <a:gd name="T62" fmla="*/ 4482 w 4482"/>
                  <a:gd name="T63" fmla="*/ 1928 h 3175"/>
                  <a:gd name="T64" fmla="*/ 4255 w 4482"/>
                  <a:gd name="T65" fmla="*/ 2155 h 3175"/>
                  <a:gd name="T66" fmla="*/ 4142 w 4482"/>
                  <a:gd name="T67" fmla="*/ 2268 h 3175"/>
                  <a:gd name="T68" fmla="*/ 4085 w 4482"/>
                  <a:gd name="T69" fmla="*/ 2665 h 3175"/>
                  <a:gd name="T70" fmla="*/ 3858 w 4482"/>
                  <a:gd name="T71" fmla="*/ 2778 h 3175"/>
                  <a:gd name="T72" fmla="*/ 3801 w 4482"/>
                  <a:gd name="T73" fmla="*/ 2892 h 3175"/>
                  <a:gd name="T74" fmla="*/ 3348 w 4482"/>
                  <a:gd name="T75" fmla="*/ 2948 h 3175"/>
                  <a:gd name="T76" fmla="*/ 3234 w 4482"/>
                  <a:gd name="T77" fmla="*/ 2892 h 3175"/>
                  <a:gd name="T78" fmla="*/ 2951 w 4482"/>
                  <a:gd name="T79" fmla="*/ 2892 h 3175"/>
                  <a:gd name="T80" fmla="*/ 2667 w 4482"/>
                  <a:gd name="T81" fmla="*/ 2835 h 3175"/>
                  <a:gd name="T82" fmla="*/ 2497 w 4482"/>
                  <a:gd name="T83" fmla="*/ 2722 h 3175"/>
                  <a:gd name="T84" fmla="*/ 2384 w 4482"/>
                  <a:gd name="T85" fmla="*/ 2495 h 3175"/>
                  <a:gd name="T86" fmla="*/ 2270 w 4482"/>
                  <a:gd name="T87" fmla="*/ 2665 h 3175"/>
                  <a:gd name="T88" fmla="*/ 2044 w 4482"/>
                  <a:gd name="T89" fmla="*/ 2722 h 3175"/>
                  <a:gd name="T90" fmla="*/ 1930 w 4482"/>
                  <a:gd name="T91" fmla="*/ 2722 h 3175"/>
                  <a:gd name="T92" fmla="*/ 1930 w 4482"/>
                  <a:gd name="T93" fmla="*/ 2608 h 3175"/>
                  <a:gd name="T94" fmla="*/ 1817 w 4482"/>
                  <a:gd name="T95" fmla="*/ 2495 h 3175"/>
                  <a:gd name="T96" fmla="*/ 1647 w 4482"/>
                  <a:gd name="T97" fmla="*/ 2438 h 3175"/>
                  <a:gd name="T98" fmla="*/ 1590 w 4482"/>
                  <a:gd name="T99" fmla="*/ 2552 h 3175"/>
                  <a:gd name="T100" fmla="*/ 1420 w 4482"/>
                  <a:gd name="T101" fmla="*/ 2495 h 3175"/>
                  <a:gd name="T102" fmla="*/ 1363 w 4482"/>
                  <a:gd name="T103" fmla="*/ 2608 h 3175"/>
                  <a:gd name="T104" fmla="*/ 1193 w 4482"/>
                  <a:gd name="T105" fmla="*/ 2722 h 3175"/>
                  <a:gd name="T106" fmla="*/ 1136 w 4482"/>
                  <a:gd name="T107" fmla="*/ 2495 h 3175"/>
                  <a:gd name="T108" fmla="*/ 853 w 4482"/>
                  <a:gd name="T109" fmla="*/ 2552 h 3175"/>
                  <a:gd name="T110" fmla="*/ 796 w 4482"/>
                  <a:gd name="T111" fmla="*/ 2722 h 3175"/>
                  <a:gd name="T112" fmla="*/ 683 w 4482"/>
                  <a:gd name="T113" fmla="*/ 2778 h 3175"/>
                  <a:gd name="T114" fmla="*/ 626 w 4482"/>
                  <a:gd name="T115" fmla="*/ 2892 h 3175"/>
                  <a:gd name="T116" fmla="*/ 513 w 4482"/>
                  <a:gd name="T117" fmla="*/ 2948 h 3175"/>
                  <a:gd name="T118" fmla="*/ 343 w 4482"/>
                  <a:gd name="T119" fmla="*/ 3175 h 31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4482" h="3175">
                    <a:moveTo>
                      <a:pt x="343" y="3175"/>
                    </a:moveTo>
                    <a:lnTo>
                      <a:pt x="229" y="3175"/>
                    </a:lnTo>
                    <a:lnTo>
                      <a:pt x="229" y="2835"/>
                    </a:lnTo>
                    <a:lnTo>
                      <a:pt x="286" y="2835"/>
                    </a:lnTo>
                    <a:lnTo>
                      <a:pt x="286" y="2722"/>
                    </a:lnTo>
                    <a:lnTo>
                      <a:pt x="229" y="2722"/>
                    </a:lnTo>
                    <a:lnTo>
                      <a:pt x="229" y="2608"/>
                    </a:lnTo>
                    <a:lnTo>
                      <a:pt x="286" y="2608"/>
                    </a:lnTo>
                    <a:lnTo>
                      <a:pt x="286" y="2381"/>
                    </a:lnTo>
                    <a:lnTo>
                      <a:pt x="229" y="2381"/>
                    </a:lnTo>
                    <a:lnTo>
                      <a:pt x="229" y="2155"/>
                    </a:lnTo>
                    <a:lnTo>
                      <a:pt x="0" y="2151"/>
                    </a:lnTo>
                    <a:lnTo>
                      <a:pt x="2" y="2041"/>
                    </a:lnTo>
                    <a:lnTo>
                      <a:pt x="116" y="2041"/>
                    </a:lnTo>
                    <a:lnTo>
                      <a:pt x="116" y="1474"/>
                    </a:lnTo>
                    <a:lnTo>
                      <a:pt x="172" y="1474"/>
                    </a:lnTo>
                    <a:lnTo>
                      <a:pt x="172" y="1361"/>
                    </a:lnTo>
                    <a:lnTo>
                      <a:pt x="229" y="1361"/>
                    </a:lnTo>
                    <a:lnTo>
                      <a:pt x="229" y="1134"/>
                    </a:lnTo>
                    <a:lnTo>
                      <a:pt x="286" y="1134"/>
                    </a:lnTo>
                    <a:lnTo>
                      <a:pt x="286" y="1021"/>
                    </a:lnTo>
                    <a:lnTo>
                      <a:pt x="229" y="1021"/>
                    </a:lnTo>
                    <a:lnTo>
                      <a:pt x="229" y="907"/>
                    </a:lnTo>
                    <a:lnTo>
                      <a:pt x="399" y="907"/>
                    </a:lnTo>
                    <a:lnTo>
                      <a:pt x="399" y="850"/>
                    </a:lnTo>
                    <a:lnTo>
                      <a:pt x="456" y="850"/>
                    </a:lnTo>
                    <a:lnTo>
                      <a:pt x="456" y="737"/>
                    </a:lnTo>
                    <a:lnTo>
                      <a:pt x="513" y="737"/>
                    </a:lnTo>
                    <a:lnTo>
                      <a:pt x="513" y="680"/>
                    </a:lnTo>
                    <a:lnTo>
                      <a:pt x="683" y="680"/>
                    </a:lnTo>
                    <a:lnTo>
                      <a:pt x="683" y="340"/>
                    </a:lnTo>
                    <a:lnTo>
                      <a:pt x="853" y="340"/>
                    </a:lnTo>
                    <a:lnTo>
                      <a:pt x="853" y="170"/>
                    </a:lnTo>
                    <a:lnTo>
                      <a:pt x="1023" y="170"/>
                    </a:lnTo>
                    <a:lnTo>
                      <a:pt x="1023" y="57"/>
                    </a:lnTo>
                    <a:lnTo>
                      <a:pt x="1306" y="57"/>
                    </a:lnTo>
                    <a:lnTo>
                      <a:pt x="1306" y="0"/>
                    </a:lnTo>
                    <a:lnTo>
                      <a:pt x="1590" y="0"/>
                    </a:lnTo>
                    <a:lnTo>
                      <a:pt x="1590" y="57"/>
                    </a:lnTo>
                    <a:lnTo>
                      <a:pt x="1987" y="57"/>
                    </a:lnTo>
                    <a:lnTo>
                      <a:pt x="1987" y="113"/>
                    </a:lnTo>
                    <a:lnTo>
                      <a:pt x="2044" y="113"/>
                    </a:lnTo>
                    <a:lnTo>
                      <a:pt x="2044" y="170"/>
                    </a:lnTo>
                    <a:lnTo>
                      <a:pt x="2100" y="170"/>
                    </a:lnTo>
                    <a:lnTo>
                      <a:pt x="2100" y="340"/>
                    </a:lnTo>
                    <a:lnTo>
                      <a:pt x="1988" y="340"/>
                    </a:lnTo>
                    <a:lnTo>
                      <a:pt x="1987" y="397"/>
                    </a:lnTo>
                    <a:lnTo>
                      <a:pt x="1930" y="397"/>
                    </a:lnTo>
                    <a:lnTo>
                      <a:pt x="1930" y="454"/>
                    </a:lnTo>
                    <a:lnTo>
                      <a:pt x="1817" y="454"/>
                    </a:lnTo>
                    <a:lnTo>
                      <a:pt x="1817" y="567"/>
                    </a:lnTo>
                    <a:lnTo>
                      <a:pt x="1703" y="567"/>
                    </a:lnTo>
                    <a:lnTo>
                      <a:pt x="1703" y="964"/>
                    </a:lnTo>
                    <a:lnTo>
                      <a:pt x="1760" y="964"/>
                    </a:lnTo>
                    <a:lnTo>
                      <a:pt x="1760" y="1077"/>
                    </a:lnTo>
                    <a:lnTo>
                      <a:pt x="1817" y="1077"/>
                    </a:lnTo>
                    <a:lnTo>
                      <a:pt x="1817" y="1191"/>
                    </a:lnTo>
                    <a:lnTo>
                      <a:pt x="1874" y="1191"/>
                    </a:lnTo>
                    <a:lnTo>
                      <a:pt x="1874" y="1247"/>
                    </a:lnTo>
                    <a:lnTo>
                      <a:pt x="1930" y="1247"/>
                    </a:lnTo>
                    <a:lnTo>
                      <a:pt x="1930" y="1361"/>
                    </a:lnTo>
                    <a:lnTo>
                      <a:pt x="1987" y="1361"/>
                    </a:lnTo>
                    <a:lnTo>
                      <a:pt x="1987" y="1418"/>
                    </a:lnTo>
                    <a:lnTo>
                      <a:pt x="2044" y="1418"/>
                    </a:lnTo>
                    <a:lnTo>
                      <a:pt x="2044" y="1531"/>
                    </a:lnTo>
                    <a:lnTo>
                      <a:pt x="2214" y="1531"/>
                    </a:lnTo>
                    <a:lnTo>
                      <a:pt x="2214" y="1588"/>
                    </a:lnTo>
                    <a:lnTo>
                      <a:pt x="2327" y="1588"/>
                    </a:lnTo>
                    <a:lnTo>
                      <a:pt x="2327" y="1531"/>
                    </a:lnTo>
                    <a:lnTo>
                      <a:pt x="2497" y="1531"/>
                    </a:lnTo>
                    <a:lnTo>
                      <a:pt x="2497" y="1474"/>
                    </a:lnTo>
                    <a:lnTo>
                      <a:pt x="2837" y="1474"/>
                    </a:lnTo>
                    <a:lnTo>
                      <a:pt x="2837" y="1588"/>
                    </a:lnTo>
                    <a:lnTo>
                      <a:pt x="3121" y="1588"/>
                    </a:lnTo>
                    <a:lnTo>
                      <a:pt x="3121" y="1701"/>
                    </a:lnTo>
                    <a:lnTo>
                      <a:pt x="3178" y="1701"/>
                    </a:lnTo>
                    <a:lnTo>
                      <a:pt x="3178" y="1758"/>
                    </a:lnTo>
                    <a:lnTo>
                      <a:pt x="3518" y="1758"/>
                    </a:lnTo>
                    <a:lnTo>
                      <a:pt x="3518" y="1701"/>
                    </a:lnTo>
                    <a:lnTo>
                      <a:pt x="3745" y="1701"/>
                    </a:lnTo>
                    <a:lnTo>
                      <a:pt x="3745" y="1758"/>
                    </a:lnTo>
                    <a:lnTo>
                      <a:pt x="3801" y="1758"/>
                    </a:lnTo>
                    <a:lnTo>
                      <a:pt x="3801" y="1814"/>
                    </a:lnTo>
                    <a:lnTo>
                      <a:pt x="3915" y="1814"/>
                    </a:lnTo>
                    <a:lnTo>
                      <a:pt x="3915" y="1871"/>
                    </a:lnTo>
                    <a:lnTo>
                      <a:pt x="4028" y="1871"/>
                    </a:lnTo>
                    <a:lnTo>
                      <a:pt x="4028" y="1928"/>
                    </a:lnTo>
                    <a:lnTo>
                      <a:pt x="4085" y="1928"/>
                    </a:lnTo>
                    <a:lnTo>
                      <a:pt x="4085" y="1985"/>
                    </a:lnTo>
                    <a:lnTo>
                      <a:pt x="4198" y="1985"/>
                    </a:lnTo>
                    <a:lnTo>
                      <a:pt x="4198" y="1928"/>
                    </a:lnTo>
                    <a:lnTo>
                      <a:pt x="4312" y="1928"/>
                    </a:lnTo>
                    <a:lnTo>
                      <a:pt x="4312" y="1985"/>
                    </a:lnTo>
                    <a:lnTo>
                      <a:pt x="4425" y="1985"/>
                    </a:lnTo>
                    <a:lnTo>
                      <a:pt x="4425" y="1928"/>
                    </a:lnTo>
                    <a:lnTo>
                      <a:pt x="4482" y="1928"/>
                    </a:lnTo>
                    <a:lnTo>
                      <a:pt x="4482" y="2041"/>
                    </a:lnTo>
                    <a:lnTo>
                      <a:pt x="4255" y="2041"/>
                    </a:lnTo>
                    <a:lnTo>
                      <a:pt x="4255" y="2155"/>
                    </a:lnTo>
                    <a:lnTo>
                      <a:pt x="4198" y="2155"/>
                    </a:lnTo>
                    <a:lnTo>
                      <a:pt x="4198" y="2268"/>
                    </a:lnTo>
                    <a:lnTo>
                      <a:pt x="4142" y="2268"/>
                    </a:lnTo>
                    <a:lnTo>
                      <a:pt x="4142" y="2495"/>
                    </a:lnTo>
                    <a:lnTo>
                      <a:pt x="4085" y="2495"/>
                    </a:lnTo>
                    <a:lnTo>
                      <a:pt x="4085" y="2665"/>
                    </a:lnTo>
                    <a:lnTo>
                      <a:pt x="4028" y="2665"/>
                    </a:lnTo>
                    <a:lnTo>
                      <a:pt x="4028" y="2778"/>
                    </a:lnTo>
                    <a:lnTo>
                      <a:pt x="3858" y="2778"/>
                    </a:lnTo>
                    <a:lnTo>
                      <a:pt x="3858" y="2835"/>
                    </a:lnTo>
                    <a:lnTo>
                      <a:pt x="3858" y="2892"/>
                    </a:lnTo>
                    <a:lnTo>
                      <a:pt x="3801" y="2892"/>
                    </a:lnTo>
                    <a:lnTo>
                      <a:pt x="3801" y="3062"/>
                    </a:lnTo>
                    <a:lnTo>
                      <a:pt x="3348" y="3062"/>
                    </a:lnTo>
                    <a:lnTo>
                      <a:pt x="3348" y="2948"/>
                    </a:lnTo>
                    <a:lnTo>
                      <a:pt x="3291" y="2948"/>
                    </a:lnTo>
                    <a:lnTo>
                      <a:pt x="3291" y="2892"/>
                    </a:lnTo>
                    <a:lnTo>
                      <a:pt x="3234" y="2892"/>
                    </a:lnTo>
                    <a:lnTo>
                      <a:pt x="3234" y="2778"/>
                    </a:lnTo>
                    <a:lnTo>
                      <a:pt x="2951" y="2778"/>
                    </a:lnTo>
                    <a:lnTo>
                      <a:pt x="2951" y="2892"/>
                    </a:lnTo>
                    <a:lnTo>
                      <a:pt x="2781" y="2892"/>
                    </a:lnTo>
                    <a:lnTo>
                      <a:pt x="2781" y="2835"/>
                    </a:lnTo>
                    <a:lnTo>
                      <a:pt x="2667" y="2835"/>
                    </a:lnTo>
                    <a:lnTo>
                      <a:pt x="2667" y="2778"/>
                    </a:lnTo>
                    <a:lnTo>
                      <a:pt x="2497" y="2778"/>
                    </a:lnTo>
                    <a:lnTo>
                      <a:pt x="2497" y="2722"/>
                    </a:lnTo>
                    <a:lnTo>
                      <a:pt x="2441" y="2722"/>
                    </a:lnTo>
                    <a:lnTo>
                      <a:pt x="2441" y="2495"/>
                    </a:lnTo>
                    <a:lnTo>
                      <a:pt x="2384" y="2495"/>
                    </a:lnTo>
                    <a:lnTo>
                      <a:pt x="2384" y="2552"/>
                    </a:lnTo>
                    <a:lnTo>
                      <a:pt x="2270" y="2552"/>
                    </a:lnTo>
                    <a:lnTo>
                      <a:pt x="2270" y="2665"/>
                    </a:lnTo>
                    <a:lnTo>
                      <a:pt x="2157" y="2665"/>
                    </a:lnTo>
                    <a:lnTo>
                      <a:pt x="2157" y="2722"/>
                    </a:lnTo>
                    <a:lnTo>
                      <a:pt x="2044" y="2722"/>
                    </a:lnTo>
                    <a:lnTo>
                      <a:pt x="2044" y="2778"/>
                    </a:lnTo>
                    <a:lnTo>
                      <a:pt x="1930" y="2778"/>
                    </a:lnTo>
                    <a:lnTo>
                      <a:pt x="1930" y="2722"/>
                    </a:lnTo>
                    <a:lnTo>
                      <a:pt x="1874" y="2722"/>
                    </a:lnTo>
                    <a:lnTo>
                      <a:pt x="1874" y="2608"/>
                    </a:lnTo>
                    <a:lnTo>
                      <a:pt x="1930" y="2608"/>
                    </a:lnTo>
                    <a:lnTo>
                      <a:pt x="1930" y="2438"/>
                    </a:lnTo>
                    <a:lnTo>
                      <a:pt x="1817" y="2438"/>
                    </a:lnTo>
                    <a:lnTo>
                      <a:pt x="1817" y="2495"/>
                    </a:lnTo>
                    <a:lnTo>
                      <a:pt x="1760" y="2495"/>
                    </a:lnTo>
                    <a:lnTo>
                      <a:pt x="1760" y="2438"/>
                    </a:lnTo>
                    <a:lnTo>
                      <a:pt x="1647" y="2438"/>
                    </a:lnTo>
                    <a:lnTo>
                      <a:pt x="1647" y="2495"/>
                    </a:lnTo>
                    <a:lnTo>
                      <a:pt x="1590" y="2495"/>
                    </a:lnTo>
                    <a:lnTo>
                      <a:pt x="1590" y="2552"/>
                    </a:lnTo>
                    <a:lnTo>
                      <a:pt x="1533" y="2552"/>
                    </a:lnTo>
                    <a:lnTo>
                      <a:pt x="1533" y="2495"/>
                    </a:lnTo>
                    <a:lnTo>
                      <a:pt x="1420" y="2495"/>
                    </a:lnTo>
                    <a:lnTo>
                      <a:pt x="1420" y="2552"/>
                    </a:lnTo>
                    <a:lnTo>
                      <a:pt x="1363" y="2552"/>
                    </a:lnTo>
                    <a:lnTo>
                      <a:pt x="1363" y="2608"/>
                    </a:lnTo>
                    <a:lnTo>
                      <a:pt x="1306" y="2608"/>
                    </a:lnTo>
                    <a:lnTo>
                      <a:pt x="1306" y="2722"/>
                    </a:lnTo>
                    <a:lnTo>
                      <a:pt x="1193" y="2722"/>
                    </a:lnTo>
                    <a:lnTo>
                      <a:pt x="1193" y="2665"/>
                    </a:lnTo>
                    <a:lnTo>
                      <a:pt x="1136" y="2665"/>
                    </a:lnTo>
                    <a:lnTo>
                      <a:pt x="1136" y="2495"/>
                    </a:lnTo>
                    <a:lnTo>
                      <a:pt x="910" y="2495"/>
                    </a:lnTo>
                    <a:lnTo>
                      <a:pt x="910" y="2552"/>
                    </a:lnTo>
                    <a:lnTo>
                      <a:pt x="853" y="2552"/>
                    </a:lnTo>
                    <a:lnTo>
                      <a:pt x="853" y="2665"/>
                    </a:lnTo>
                    <a:lnTo>
                      <a:pt x="796" y="2665"/>
                    </a:lnTo>
                    <a:lnTo>
                      <a:pt x="796" y="2722"/>
                    </a:lnTo>
                    <a:lnTo>
                      <a:pt x="739" y="2722"/>
                    </a:lnTo>
                    <a:lnTo>
                      <a:pt x="739" y="2778"/>
                    </a:lnTo>
                    <a:lnTo>
                      <a:pt x="683" y="2778"/>
                    </a:lnTo>
                    <a:lnTo>
                      <a:pt x="683" y="2835"/>
                    </a:lnTo>
                    <a:lnTo>
                      <a:pt x="626" y="2835"/>
                    </a:lnTo>
                    <a:lnTo>
                      <a:pt x="626" y="2892"/>
                    </a:lnTo>
                    <a:lnTo>
                      <a:pt x="569" y="2892"/>
                    </a:lnTo>
                    <a:lnTo>
                      <a:pt x="569" y="2948"/>
                    </a:lnTo>
                    <a:lnTo>
                      <a:pt x="513" y="2948"/>
                    </a:lnTo>
                    <a:lnTo>
                      <a:pt x="513" y="3119"/>
                    </a:lnTo>
                    <a:lnTo>
                      <a:pt x="343" y="3119"/>
                    </a:lnTo>
                    <a:lnTo>
                      <a:pt x="343" y="3175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188" name="Freeform 924"/>
              <p:cNvSpPr>
                <a:spLocks/>
              </p:cNvSpPr>
              <p:nvPr/>
            </p:nvSpPr>
            <p:spPr bwMode="auto">
              <a:xfrm>
                <a:off x="4145" y="2400"/>
                <a:ext cx="3119" cy="1475"/>
              </a:xfrm>
              <a:custGeom>
                <a:avLst/>
                <a:gdLst>
                  <a:gd name="T0" fmla="*/ 2835 w 3119"/>
                  <a:gd name="T1" fmla="*/ 624 h 1475"/>
                  <a:gd name="T2" fmla="*/ 2779 w 3119"/>
                  <a:gd name="T3" fmla="*/ 567 h 1475"/>
                  <a:gd name="T4" fmla="*/ 2722 w 3119"/>
                  <a:gd name="T5" fmla="*/ 511 h 1475"/>
                  <a:gd name="T6" fmla="*/ 2609 w 3119"/>
                  <a:gd name="T7" fmla="*/ 454 h 1475"/>
                  <a:gd name="T8" fmla="*/ 2382 w 3119"/>
                  <a:gd name="T9" fmla="*/ 567 h 1475"/>
                  <a:gd name="T10" fmla="*/ 2212 w 3119"/>
                  <a:gd name="T11" fmla="*/ 511 h 1475"/>
                  <a:gd name="T12" fmla="*/ 2212 w 3119"/>
                  <a:gd name="T13" fmla="*/ 737 h 1475"/>
                  <a:gd name="T14" fmla="*/ 2155 w 3119"/>
                  <a:gd name="T15" fmla="*/ 851 h 1475"/>
                  <a:gd name="T16" fmla="*/ 2098 w 3119"/>
                  <a:gd name="T17" fmla="*/ 908 h 1475"/>
                  <a:gd name="T18" fmla="*/ 1985 w 3119"/>
                  <a:gd name="T19" fmla="*/ 851 h 1475"/>
                  <a:gd name="T20" fmla="*/ 1758 w 3119"/>
                  <a:gd name="T21" fmla="*/ 794 h 1475"/>
                  <a:gd name="T22" fmla="*/ 1531 w 3119"/>
                  <a:gd name="T23" fmla="*/ 851 h 1475"/>
                  <a:gd name="T24" fmla="*/ 1475 w 3119"/>
                  <a:gd name="T25" fmla="*/ 794 h 1475"/>
                  <a:gd name="T26" fmla="*/ 1078 w 3119"/>
                  <a:gd name="T27" fmla="*/ 737 h 1475"/>
                  <a:gd name="T28" fmla="*/ 1021 w 3119"/>
                  <a:gd name="T29" fmla="*/ 681 h 1475"/>
                  <a:gd name="T30" fmla="*/ 964 w 3119"/>
                  <a:gd name="T31" fmla="*/ 624 h 1475"/>
                  <a:gd name="T32" fmla="*/ 794 w 3119"/>
                  <a:gd name="T33" fmla="*/ 511 h 1475"/>
                  <a:gd name="T34" fmla="*/ 738 w 3119"/>
                  <a:gd name="T35" fmla="*/ 454 h 1475"/>
                  <a:gd name="T36" fmla="*/ 681 w 3119"/>
                  <a:gd name="T37" fmla="*/ 397 h 1475"/>
                  <a:gd name="T38" fmla="*/ 624 w 3119"/>
                  <a:gd name="T39" fmla="*/ 340 h 1475"/>
                  <a:gd name="T40" fmla="*/ 511 w 3119"/>
                  <a:gd name="T41" fmla="*/ 170 h 1475"/>
                  <a:gd name="T42" fmla="*/ 454 w 3119"/>
                  <a:gd name="T43" fmla="*/ 114 h 1475"/>
                  <a:gd name="T44" fmla="*/ 341 w 3119"/>
                  <a:gd name="T45" fmla="*/ 0 h 1475"/>
                  <a:gd name="T46" fmla="*/ 227 w 3119"/>
                  <a:gd name="T47" fmla="*/ 114 h 1475"/>
                  <a:gd name="T48" fmla="*/ 114 w 3119"/>
                  <a:gd name="T49" fmla="*/ 57 h 1475"/>
                  <a:gd name="T50" fmla="*/ 0 w 3119"/>
                  <a:gd name="T51" fmla="*/ 454 h 1475"/>
                  <a:gd name="T52" fmla="*/ 57 w 3119"/>
                  <a:gd name="T53" fmla="*/ 567 h 1475"/>
                  <a:gd name="T54" fmla="*/ 114 w 3119"/>
                  <a:gd name="T55" fmla="*/ 681 h 1475"/>
                  <a:gd name="T56" fmla="*/ 171 w 3119"/>
                  <a:gd name="T57" fmla="*/ 737 h 1475"/>
                  <a:gd name="T58" fmla="*/ 227 w 3119"/>
                  <a:gd name="T59" fmla="*/ 851 h 1475"/>
                  <a:gd name="T60" fmla="*/ 284 w 3119"/>
                  <a:gd name="T61" fmla="*/ 908 h 1475"/>
                  <a:gd name="T62" fmla="*/ 341 w 3119"/>
                  <a:gd name="T63" fmla="*/ 1021 h 1475"/>
                  <a:gd name="T64" fmla="*/ 511 w 3119"/>
                  <a:gd name="T65" fmla="*/ 1078 h 1475"/>
                  <a:gd name="T66" fmla="*/ 624 w 3119"/>
                  <a:gd name="T67" fmla="*/ 1021 h 1475"/>
                  <a:gd name="T68" fmla="*/ 794 w 3119"/>
                  <a:gd name="T69" fmla="*/ 964 h 1475"/>
                  <a:gd name="T70" fmla="*/ 1134 w 3119"/>
                  <a:gd name="T71" fmla="*/ 1078 h 1475"/>
                  <a:gd name="T72" fmla="*/ 1418 w 3119"/>
                  <a:gd name="T73" fmla="*/ 1191 h 1475"/>
                  <a:gd name="T74" fmla="*/ 1475 w 3119"/>
                  <a:gd name="T75" fmla="*/ 1248 h 1475"/>
                  <a:gd name="T76" fmla="*/ 1815 w 3119"/>
                  <a:gd name="T77" fmla="*/ 1191 h 1475"/>
                  <a:gd name="T78" fmla="*/ 2042 w 3119"/>
                  <a:gd name="T79" fmla="*/ 1248 h 1475"/>
                  <a:gd name="T80" fmla="*/ 2098 w 3119"/>
                  <a:gd name="T81" fmla="*/ 1304 h 1475"/>
                  <a:gd name="T82" fmla="*/ 2212 w 3119"/>
                  <a:gd name="T83" fmla="*/ 1361 h 1475"/>
                  <a:gd name="T84" fmla="*/ 2325 w 3119"/>
                  <a:gd name="T85" fmla="*/ 1418 h 1475"/>
                  <a:gd name="T86" fmla="*/ 2382 w 3119"/>
                  <a:gd name="T87" fmla="*/ 1475 h 1475"/>
                  <a:gd name="T88" fmla="*/ 2495 w 3119"/>
                  <a:gd name="T89" fmla="*/ 1418 h 1475"/>
                  <a:gd name="T90" fmla="*/ 2609 w 3119"/>
                  <a:gd name="T91" fmla="*/ 1475 h 1475"/>
                  <a:gd name="T92" fmla="*/ 2722 w 3119"/>
                  <a:gd name="T93" fmla="*/ 1418 h 1475"/>
                  <a:gd name="T94" fmla="*/ 2835 w 3119"/>
                  <a:gd name="T95" fmla="*/ 1361 h 1475"/>
                  <a:gd name="T96" fmla="*/ 2665 w 3119"/>
                  <a:gd name="T97" fmla="*/ 1134 h 1475"/>
                  <a:gd name="T98" fmla="*/ 2722 w 3119"/>
                  <a:gd name="T99" fmla="*/ 1078 h 1475"/>
                  <a:gd name="T100" fmla="*/ 2779 w 3119"/>
                  <a:gd name="T101" fmla="*/ 1021 h 1475"/>
                  <a:gd name="T102" fmla="*/ 2835 w 3119"/>
                  <a:gd name="T103" fmla="*/ 964 h 1475"/>
                  <a:gd name="T104" fmla="*/ 3062 w 3119"/>
                  <a:gd name="T105" fmla="*/ 908 h 1475"/>
                  <a:gd name="T106" fmla="*/ 3119 w 3119"/>
                  <a:gd name="T107" fmla="*/ 851 h 1475"/>
                  <a:gd name="T108" fmla="*/ 3062 w 3119"/>
                  <a:gd name="T109" fmla="*/ 794 h 1475"/>
                  <a:gd name="T110" fmla="*/ 3006 w 3119"/>
                  <a:gd name="T111" fmla="*/ 681 h 1475"/>
                  <a:gd name="T112" fmla="*/ 3062 w 3119"/>
                  <a:gd name="T113" fmla="*/ 624 h 14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119" h="1475">
                    <a:moveTo>
                      <a:pt x="3062" y="624"/>
                    </a:moveTo>
                    <a:lnTo>
                      <a:pt x="2835" y="624"/>
                    </a:lnTo>
                    <a:lnTo>
                      <a:pt x="2835" y="567"/>
                    </a:lnTo>
                    <a:lnTo>
                      <a:pt x="2779" y="567"/>
                    </a:lnTo>
                    <a:lnTo>
                      <a:pt x="2779" y="511"/>
                    </a:lnTo>
                    <a:lnTo>
                      <a:pt x="2722" y="511"/>
                    </a:lnTo>
                    <a:lnTo>
                      <a:pt x="2722" y="454"/>
                    </a:lnTo>
                    <a:lnTo>
                      <a:pt x="2609" y="454"/>
                    </a:lnTo>
                    <a:lnTo>
                      <a:pt x="2609" y="567"/>
                    </a:lnTo>
                    <a:lnTo>
                      <a:pt x="2382" y="567"/>
                    </a:lnTo>
                    <a:lnTo>
                      <a:pt x="2382" y="511"/>
                    </a:lnTo>
                    <a:lnTo>
                      <a:pt x="2212" y="511"/>
                    </a:lnTo>
                    <a:lnTo>
                      <a:pt x="2212" y="681"/>
                    </a:lnTo>
                    <a:lnTo>
                      <a:pt x="2212" y="737"/>
                    </a:lnTo>
                    <a:lnTo>
                      <a:pt x="2155" y="737"/>
                    </a:lnTo>
                    <a:lnTo>
                      <a:pt x="2155" y="851"/>
                    </a:lnTo>
                    <a:lnTo>
                      <a:pt x="2098" y="851"/>
                    </a:lnTo>
                    <a:lnTo>
                      <a:pt x="2098" y="908"/>
                    </a:lnTo>
                    <a:lnTo>
                      <a:pt x="1985" y="908"/>
                    </a:lnTo>
                    <a:lnTo>
                      <a:pt x="1985" y="851"/>
                    </a:lnTo>
                    <a:lnTo>
                      <a:pt x="1758" y="851"/>
                    </a:lnTo>
                    <a:lnTo>
                      <a:pt x="1758" y="794"/>
                    </a:lnTo>
                    <a:lnTo>
                      <a:pt x="1531" y="794"/>
                    </a:lnTo>
                    <a:lnTo>
                      <a:pt x="1531" y="851"/>
                    </a:lnTo>
                    <a:lnTo>
                      <a:pt x="1475" y="851"/>
                    </a:lnTo>
                    <a:lnTo>
                      <a:pt x="1475" y="794"/>
                    </a:lnTo>
                    <a:lnTo>
                      <a:pt x="1078" y="794"/>
                    </a:lnTo>
                    <a:lnTo>
                      <a:pt x="1078" y="737"/>
                    </a:lnTo>
                    <a:lnTo>
                      <a:pt x="1021" y="737"/>
                    </a:lnTo>
                    <a:lnTo>
                      <a:pt x="1021" y="681"/>
                    </a:lnTo>
                    <a:lnTo>
                      <a:pt x="964" y="681"/>
                    </a:lnTo>
                    <a:lnTo>
                      <a:pt x="964" y="624"/>
                    </a:lnTo>
                    <a:lnTo>
                      <a:pt x="794" y="624"/>
                    </a:lnTo>
                    <a:lnTo>
                      <a:pt x="794" y="511"/>
                    </a:lnTo>
                    <a:lnTo>
                      <a:pt x="738" y="511"/>
                    </a:lnTo>
                    <a:lnTo>
                      <a:pt x="738" y="454"/>
                    </a:lnTo>
                    <a:lnTo>
                      <a:pt x="681" y="454"/>
                    </a:lnTo>
                    <a:lnTo>
                      <a:pt x="681" y="397"/>
                    </a:lnTo>
                    <a:lnTo>
                      <a:pt x="624" y="397"/>
                    </a:lnTo>
                    <a:lnTo>
                      <a:pt x="624" y="340"/>
                    </a:lnTo>
                    <a:lnTo>
                      <a:pt x="511" y="340"/>
                    </a:lnTo>
                    <a:lnTo>
                      <a:pt x="511" y="170"/>
                    </a:lnTo>
                    <a:lnTo>
                      <a:pt x="454" y="170"/>
                    </a:lnTo>
                    <a:lnTo>
                      <a:pt x="454" y="114"/>
                    </a:lnTo>
                    <a:lnTo>
                      <a:pt x="341" y="114"/>
                    </a:lnTo>
                    <a:lnTo>
                      <a:pt x="341" y="0"/>
                    </a:lnTo>
                    <a:lnTo>
                      <a:pt x="227" y="0"/>
                    </a:lnTo>
                    <a:lnTo>
                      <a:pt x="227" y="114"/>
                    </a:lnTo>
                    <a:lnTo>
                      <a:pt x="114" y="114"/>
                    </a:lnTo>
                    <a:lnTo>
                      <a:pt x="114" y="57"/>
                    </a:lnTo>
                    <a:lnTo>
                      <a:pt x="0" y="57"/>
                    </a:lnTo>
                    <a:lnTo>
                      <a:pt x="0" y="454"/>
                    </a:lnTo>
                    <a:lnTo>
                      <a:pt x="57" y="454"/>
                    </a:lnTo>
                    <a:lnTo>
                      <a:pt x="57" y="567"/>
                    </a:lnTo>
                    <a:lnTo>
                      <a:pt x="114" y="567"/>
                    </a:lnTo>
                    <a:lnTo>
                      <a:pt x="114" y="681"/>
                    </a:lnTo>
                    <a:lnTo>
                      <a:pt x="171" y="681"/>
                    </a:lnTo>
                    <a:lnTo>
                      <a:pt x="171" y="737"/>
                    </a:lnTo>
                    <a:lnTo>
                      <a:pt x="227" y="737"/>
                    </a:lnTo>
                    <a:lnTo>
                      <a:pt x="227" y="851"/>
                    </a:lnTo>
                    <a:lnTo>
                      <a:pt x="284" y="851"/>
                    </a:lnTo>
                    <a:lnTo>
                      <a:pt x="284" y="908"/>
                    </a:lnTo>
                    <a:lnTo>
                      <a:pt x="341" y="908"/>
                    </a:lnTo>
                    <a:lnTo>
                      <a:pt x="341" y="1021"/>
                    </a:lnTo>
                    <a:lnTo>
                      <a:pt x="511" y="1021"/>
                    </a:lnTo>
                    <a:lnTo>
                      <a:pt x="511" y="1078"/>
                    </a:lnTo>
                    <a:lnTo>
                      <a:pt x="624" y="1078"/>
                    </a:lnTo>
                    <a:lnTo>
                      <a:pt x="624" y="1021"/>
                    </a:lnTo>
                    <a:lnTo>
                      <a:pt x="794" y="1021"/>
                    </a:lnTo>
                    <a:lnTo>
                      <a:pt x="794" y="964"/>
                    </a:lnTo>
                    <a:lnTo>
                      <a:pt x="1134" y="964"/>
                    </a:lnTo>
                    <a:lnTo>
                      <a:pt x="1134" y="1078"/>
                    </a:lnTo>
                    <a:lnTo>
                      <a:pt x="1418" y="1078"/>
                    </a:lnTo>
                    <a:lnTo>
                      <a:pt x="1418" y="1191"/>
                    </a:lnTo>
                    <a:lnTo>
                      <a:pt x="1475" y="1191"/>
                    </a:lnTo>
                    <a:lnTo>
                      <a:pt x="1475" y="1248"/>
                    </a:lnTo>
                    <a:lnTo>
                      <a:pt x="1815" y="1248"/>
                    </a:lnTo>
                    <a:lnTo>
                      <a:pt x="1815" y="1191"/>
                    </a:lnTo>
                    <a:lnTo>
                      <a:pt x="2042" y="1191"/>
                    </a:lnTo>
                    <a:lnTo>
                      <a:pt x="2042" y="1248"/>
                    </a:lnTo>
                    <a:lnTo>
                      <a:pt x="2098" y="1248"/>
                    </a:lnTo>
                    <a:lnTo>
                      <a:pt x="2098" y="1304"/>
                    </a:lnTo>
                    <a:lnTo>
                      <a:pt x="2212" y="1304"/>
                    </a:lnTo>
                    <a:lnTo>
                      <a:pt x="2212" y="1361"/>
                    </a:lnTo>
                    <a:lnTo>
                      <a:pt x="2325" y="1361"/>
                    </a:lnTo>
                    <a:lnTo>
                      <a:pt x="2325" y="1418"/>
                    </a:lnTo>
                    <a:lnTo>
                      <a:pt x="2382" y="1418"/>
                    </a:lnTo>
                    <a:lnTo>
                      <a:pt x="2382" y="1475"/>
                    </a:lnTo>
                    <a:lnTo>
                      <a:pt x="2495" y="1475"/>
                    </a:lnTo>
                    <a:lnTo>
                      <a:pt x="2495" y="1418"/>
                    </a:lnTo>
                    <a:lnTo>
                      <a:pt x="2609" y="1418"/>
                    </a:lnTo>
                    <a:lnTo>
                      <a:pt x="2609" y="1475"/>
                    </a:lnTo>
                    <a:lnTo>
                      <a:pt x="2722" y="1475"/>
                    </a:lnTo>
                    <a:lnTo>
                      <a:pt x="2722" y="1418"/>
                    </a:lnTo>
                    <a:lnTo>
                      <a:pt x="2835" y="1418"/>
                    </a:lnTo>
                    <a:lnTo>
                      <a:pt x="2835" y="1361"/>
                    </a:lnTo>
                    <a:lnTo>
                      <a:pt x="2665" y="1361"/>
                    </a:lnTo>
                    <a:lnTo>
                      <a:pt x="2665" y="1134"/>
                    </a:lnTo>
                    <a:lnTo>
                      <a:pt x="2722" y="1134"/>
                    </a:lnTo>
                    <a:lnTo>
                      <a:pt x="2722" y="1078"/>
                    </a:lnTo>
                    <a:lnTo>
                      <a:pt x="2779" y="1078"/>
                    </a:lnTo>
                    <a:lnTo>
                      <a:pt x="2779" y="1021"/>
                    </a:lnTo>
                    <a:lnTo>
                      <a:pt x="2835" y="1021"/>
                    </a:lnTo>
                    <a:lnTo>
                      <a:pt x="2835" y="964"/>
                    </a:lnTo>
                    <a:lnTo>
                      <a:pt x="3062" y="964"/>
                    </a:lnTo>
                    <a:lnTo>
                      <a:pt x="3062" y="908"/>
                    </a:lnTo>
                    <a:lnTo>
                      <a:pt x="3119" y="908"/>
                    </a:lnTo>
                    <a:lnTo>
                      <a:pt x="3119" y="851"/>
                    </a:lnTo>
                    <a:lnTo>
                      <a:pt x="3062" y="851"/>
                    </a:lnTo>
                    <a:lnTo>
                      <a:pt x="3062" y="794"/>
                    </a:lnTo>
                    <a:lnTo>
                      <a:pt x="3006" y="794"/>
                    </a:lnTo>
                    <a:lnTo>
                      <a:pt x="3006" y="681"/>
                    </a:lnTo>
                    <a:lnTo>
                      <a:pt x="3062" y="681"/>
                    </a:lnTo>
                    <a:lnTo>
                      <a:pt x="3062" y="62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189" name="Freeform 925"/>
              <p:cNvSpPr>
                <a:spLocks/>
              </p:cNvSpPr>
              <p:nvPr/>
            </p:nvSpPr>
            <p:spPr bwMode="auto">
              <a:xfrm>
                <a:off x="4372" y="2116"/>
                <a:ext cx="2041" cy="1192"/>
              </a:xfrm>
              <a:custGeom>
                <a:avLst/>
                <a:gdLst>
                  <a:gd name="T0" fmla="*/ 2041 w 2041"/>
                  <a:gd name="T1" fmla="*/ 681 h 1192"/>
                  <a:gd name="T2" fmla="*/ 1928 w 2041"/>
                  <a:gd name="T3" fmla="*/ 568 h 1192"/>
                  <a:gd name="T4" fmla="*/ 1871 w 2041"/>
                  <a:gd name="T5" fmla="*/ 511 h 1192"/>
                  <a:gd name="T6" fmla="*/ 1418 w 2041"/>
                  <a:gd name="T7" fmla="*/ 454 h 1192"/>
                  <a:gd name="T8" fmla="*/ 1304 w 2041"/>
                  <a:gd name="T9" fmla="*/ 398 h 1192"/>
                  <a:gd name="T10" fmla="*/ 1248 w 2041"/>
                  <a:gd name="T11" fmla="*/ 171 h 1192"/>
                  <a:gd name="T12" fmla="*/ 1191 w 2041"/>
                  <a:gd name="T13" fmla="*/ 114 h 1192"/>
                  <a:gd name="T14" fmla="*/ 1021 w 2041"/>
                  <a:gd name="T15" fmla="*/ 171 h 1192"/>
                  <a:gd name="T16" fmla="*/ 964 w 2041"/>
                  <a:gd name="T17" fmla="*/ 284 h 1192"/>
                  <a:gd name="T18" fmla="*/ 907 w 2041"/>
                  <a:gd name="T19" fmla="*/ 228 h 1192"/>
                  <a:gd name="T20" fmla="*/ 851 w 2041"/>
                  <a:gd name="T21" fmla="*/ 284 h 1192"/>
                  <a:gd name="T22" fmla="*/ 794 w 2041"/>
                  <a:gd name="T23" fmla="*/ 114 h 1192"/>
                  <a:gd name="T24" fmla="*/ 567 w 2041"/>
                  <a:gd name="T25" fmla="*/ 171 h 1192"/>
                  <a:gd name="T26" fmla="*/ 454 w 2041"/>
                  <a:gd name="T27" fmla="*/ 114 h 1192"/>
                  <a:gd name="T28" fmla="*/ 284 w 2041"/>
                  <a:gd name="T29" fmla="*/ 57 h 1192"/>
                  <a:gd name="T30" fmla="*/ 227 w 2041"/>
                  <a:gd name="T31" fmla="*/ 1 h 1192"/>
                  <a:gd name="T32" fmla="*/ 170 w 2041"/>
                  <a:gd name="T33" fmla="*/ 114 h 1192"/>
                  <a:gd name="T34" fmla="*/ 57 w 2041"/>
                  <a:gd name="T35" fmla="*/ 171 h 1192"/>
                  <a:gd name="T36" fmla="*/ 0 w 2041"/>
                  <a:gd name="T37" fmla="*/ 228 h 1192"/>
                  <a:gd name="T38" fmla="*/ 57 w 2041"/>
                  <a:gd name="T39" fmla="*/ 284 h 1192"/>
                  <a:gd name="T40" fmla="*/ 114 w 2041"/>
                  <a:gd name="T41" fmla="*/ 398 h 1192"/>
                  <a:gd name="T42" fmla="*/ 227 w 2041"/>
                  <a:gd name="T43" fmla="*/ 454 h 1192"/>
                  <a:gd name="T44" fmla="*/ 284 w 2041"/>
                  <a:gd name="T45" fmla="*/ 624 h 1192"/>
                  <a:gd name="T46" fmla="*/ 397 w 2041"/>
                  <a:gd name="T47" fmla="*/ 681 h 1192"/>
                  <a:gd name="T48" fmla="*/ 454 w 2041"/>
                  <a:gd name="T49" fmla="*/ 738 h 1192"/>
                  <a:gd name="T50" fmla="*/ 511 w 2041"/>
                  <a:gd name="T51" fmla="*/ 795 h 1192"/>
                  <a:gd name="T52" fmla="*/ 567 w 2041"/>
                  <a:gd name="T53" fmla="*/ 908 h 1192"/>
                  <a:gd name="T54" fmla="*/ 737 w 2041"/>
                  <a:gd name="T55" fmla="*/ 965 h 1192"/>
                  <a:gd name="T56" fmla="*/ 794 w 2041"/>
                  <a:gd name="T57" fmla="*/ 1021 h 1192"/>
                  <a:gd name="T58" fmla="*/ 851 w 2041"/>
                  <a:gd name="T59" fmla="*/ 1078 h 1192"/>
                  <a:gd name="T60" fmla="*/ 1248 w 2041"/>
                  <a:gd name="T61" fmla="*/ 1135 h 1192"/>
                  <a:gd name="T62" fmla="*/ 1304 w 2041"/>
                  <a:gd name="T63" fmla="*/ 1078 h 1192"/>
                  <a:gd name="T64" fmla="*/ 1531 w 2041"/>
                  <a:gd name="T65" fmla="*/ 1135 h 1192"/>
                  <a:gd name="T66" fmla="*/ 1758 w 2041"/>
                  <a:gd name="T67" fmla="*/ 1192 h 1192"/>
                  <a:gd name="T68" fmla="*/ 1871 w 2041"/>
                  <a:gd name="T69" fmla="*/ 1135 h 1192"/>
                  <a:gd name="T70" fmla="*/ 1928 w 2041"/>
                  <a:gd name="T71" fmla="*/ 1021 h 1192"/>
                  <a:gd name="T72" fmla="*/ 1985 w 2041"/>
                  <a:gd name="T73" fmla="*/ 795 h 11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2041" h="1192">
                    <a:moveTo>
                      <a:pt x="2041" y="795"/>
                    </a:moveTo>
                    <a:lnTo>
                      <a:pt x="2041" y="681"/>
                    </a:lnTo>
                    <a:lnTo>
                      <a:pt x="1928" y="681"/>
                    </a:lnTo>
                    <a:lnTo>
                      <a:pt x="1928" y="568"/>
                    </a:lnTo>
                    <a:lnTo>
                      <a:pt x="1871" y="568"/>
                    </a:lnTo>
                    <a:lnTo>
                      <a:pt x="1871" y="511"/>
                    </a:lnTo>
                    <a:lnTo>
                      <a:pt x="1418" y="511"/>
                    </a:lnTo>
                    <a:lnTo>
                      <a:pt x="1418" y="454"/>
                    </a:lnTo>
                    <a:lnTo>
                      <a:pt x="1304" y="454"/>
                    </a:lnTo>
                    <a:lnTo>
                      <a:pt x="1304" y="398"/>
                    </a:lnTo>
                    <a:lnTo>
                      <a:pt x="1248" y="398"/>
                    </a:lnTo>
                    <a:lnTo>
                      <a:pt x="1248" y="171"/>
                    </a:lnTo>
                    <a:lnTo>
                      <a:pt x="1191" y="171"/>
                    </a:lnTo>
                    <a:lnTo>
                      <a:pt x="1191" y="114"/>
                    </a:lnTo>
                    <a:lnTo>
                      <a:pt x="1021" y="114"/>
                    </a:lnTo>
                    <a:lnTo>
                      <a:pt x="1021" y="171"/>
                    </a:lnTo>
                    <a:lnTo>
                      <a:pt x="964" y="171"/>
                    </a:lnTo>
                    <a:lnTo>
                      <a:pt x="964" y="284"/>
                    </a:lnTo>
                    <a:lnTo>
                      <a:pt x="907" y="284"/>
                    </a:lnTo>
                    <a:lnTo>
                      <a:pt x="907" y="228"/>
                    </a:lnTo>
                    <a:lnTo>
                      <a:pt x="851" y="228"/>
                    </a:lnTo>
                    <a:lnTo>
                      <a:pt x="851" y="284"/>
                    </a:lnTo>
                    <a:lnTo>
                      <a:pt x="794" y="284"/>
                    </a:lnTo>
                    <a:lnTo>
                      <a:pt x="794" y="114"/>
                    </a:lnTo>
                    <a:lnTo>
                      <a:pt x="567" y="114"/>
                    </a:lnTo>
                    <a:lnTo>
                      <a:pt x="567" y="171"/>
                    </a:lnTo>
                    <a:lnTo>
                      <a:pt x="454" y="171"/>
                    </a:lnTo>
                    <a:lnTo>
                      <a:pt x="454" y="114"/>
                    </a:lnTo>
                    <a:lnTo>
                      <a:pt x="284" y="114"/>
                    </a:lnTo>
                    <a:lnTo>
                      <a:pt x="284" y="57"/>
                    </a:lnTo>
                    <a:lnTo>
                      <a:pt x="227" y="57"/>
                    </a:lnTo>
                    <a:lnTo>
                      <a:pt x="227" y="1"/>
                    </a:lnTo>
                    <a:lnTo>
                      <a:pt x="170" y="0"/>
                    </a:lnTo>
                    <a:lnTo>
                      <a:pt x="170" y="114"/>
                    </a:lnTo>
                    <a:lnTo>
                      <a:pt x="57" y="114"/>
                    </a:lnTo>
                    <a:lnTo>
                      <a:pt x="57" y="171"/>
                    </a:lnTo>
                    <a:lnTo>
                      <a:pt x="0" y="171"/>
                    </a:lnTo>
                    <a:lnTo>
                      <a:pt x="0" y="228"/>
                    </a:lnTo>
                    <a:lnTo>
                      <a:pt x="57" y="228"/>
                    </a:lnTo>
                    <a:lnTo>
                      <a:pt x="57" y="284"/>
                    </a:lnTo>
                    <a:lnTo>
                      <a:pt x="114" y="284"/>
                    </a:lnTo>
                    <a:lnTo>
                      <a:pt x="114" y="398"/>
                    </a:lnTo>
                    <a:lnTo>
                      <a:pt x="227" y="398"/>
                    </a:lnTo>
                    <a:lnTo>
                      <a:pt x="227" y="454"/>
                    </a:lnTo>
                    <a:lnTo>
                      <a:pt x="284" y="454"/>
                    </a:lnTo>
                    <a:lnTo>
                      <a:pt x="284" y="624"/>
                    </a:lnTo>
                    <a:lnTo>
                      <a:pt x="397" y="624"/>
                    </a:lnTo>
                    <a:lnTo>
                      <a:pt x="397" y="681"/>
                    </a:lnTo>
                    <a:lnTo>
                      <a:pt x="454" y="681"/>
                    </a:lnTo>
                    <a:lnTo>
                      <a:pt x="454" y="738"/>
                    </a:lnTo>
                    <a:lnTo>
                      <a:pt x="511" y="738"/>
                    </a:lnTo>
                    <a:lnTo>
                      <a:pt x="511" y="795"/>
                    </a:lnTo>
                    <a:lnTo>
                      <a:pt x="567" y="795"/>
                    </a:lnTo>
                    <a:lnTo>
                      <a:pt x="567" y="908"/>
                    </a:lnTo>
                    <a:lnTo>
                      <a:pt x="737" y="908"/>
                    </a:lnTo>
                    <a:lnTo>
                      <a:pt x="737" y="965"/>
                    </a:lnTo>
                    <a:lnTo>
                      <a:pt x="794" y="965"/>
                    </a:lnTo>
                    <a:lnTo>
                      <a:pt x="794" y="1021"/>
                    </a:lnTo>
                    <a:lnTo>
                      <a:pt x="851" y="1021"/>
                    </a:lnTo>
                    <a:lnTo>
                      <a:pt x="851" y="1078"/>
                    </a:lnTo>
                    <a:lnTo>
                      <a:pt x="1248" y="1078"/>
                    </a:lnTo>
                    <a:lnTo>
                      <a:pt x="1248" y="1135"/>
                    </a:lnTo>
                    <a:lnTo>
                      <a:pt x="1304" y="1135"/>
                    </a:lnTo>
                    <a:lnTo>
                      <a:pt x="1304" y="1078"/>
                    </a:lnTo>
                    <a:lnTo>
                      <a:pt x="1531" y="1078"/>
                    </a:lnTo>
                    <a:lnTo>
                      <a:pt x="1531" y="1135"/>
                    </a:lnTo>
                    <a:lnTo>
                      <a:pt x="1758" y="1135"/>
                    </a:lnTo>
                    <a:lnTo>
                      <a:pt x="1758" y="1192"/>
                    </a:lnTo>
                    <a:lnTo>
                      <a:pt x="1871" y="1192"/>
                    </a:lnTo>
                    <a:lnTo>
                      <a:pt x="1871" y="1135"/>
                    </a:lnTo>
                    <a:lnTo>
                      <a:pt x="1928" y="1135"/>
                    </a:lnTo>
                    <a:lnTo>
                      <a:pt x="1928" y="1021"/>
                    </a:lnTo>
                    <a:lnTo>
                      <a:pt x="1985" y="1021"/>
                    </a:lnTo>
                    <a:lnTo>
                      <a:pt x="1985" y="795"/>
                    </a:lnTo>
                    <a:lnTo>
                      <a:pt x="2041" y="795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190" name="Freeform 926"/>
              <p:cNvSpPr>
                <a:spLocks/>
              </p:cNvSpPr>
              <p:nvPr/>
            </p:nvSpPr>
            <p:spPr bwMode="auto">
              <a:xfrm>
                <a:off x="4429" y="1606"/>
                <a:ext cx="850" cy="794"/>
              </a:xfrm>
              <a:custGeom>
                <a:avLst/>
                <a:gdLst>
                  <a:gd name="T0" fmla="*/ 850 w 850"/>
                  <a:gd name="T1" fmla="*/ 738 h 794"/>
                  <a:gd name="T2" fmla="*/ 850 w 850"/>
                  <a:gd name="T3" fmla="*/ 681 h 794"/>
                  <a:gd name="T4" fmla="*/ 794 w 850"/>
                  <a:gd name="T5" fmla="*/ 681 h 794"/>
                  <a:gd name="T6" fmla="*/ 794 w 850"/>
                  <a:gd name="T7" fmla="*/ 567 h 794"/>
                  <a:gd name="T8" fmla="*/ 737 w 850"/>
                  <a:gd name="T9" fmla="*/ 567 h 794"/>
                  <a:gd name="T10" fmla="*/ 737 w 850"/>
                  <a:gd name="T11" fmla="*/ 454 h 794"/>
                  <a:gd name="T12" fmla="*/ 680 w 850"/>
                  <a:gd name="T13" fmla="*/ 454 h 794"/>
                  <a:gd name="T14" fmla="*/ 680 w 850"/>
                  <a:gd name="T15" fmla="*/ 397 h 794"/>
                  <a:gd name="T16" fmla="*/ 624 w 850"/>
                  <a:gd name="T17" fmla="*/ 397 h 794"/>
                  <a:gd name="T18" fmla="*/ 624 w 850"/>
                  <a:gd name="T19" fmla="*/ 341 h 794"/>
                  <a:gd name="T20" fmla="*/ 567 w 850"/>
                  <a:gd name="T21" fmla="*/ 341 h 794"/>
                  <a:gd name="T22" fmla="*/ 567 w 850"/>
                  <a:gd name="T23" fmla="*/ 227 h 794"/>
                  <a:gd name="T24" fmla="*/ 510 w 850"/>
                  <a:gd name="T25" fmla="*/ 227 h 794"/>
                  <a:gd name="T26" fmla="*/ 510 w 850"/>
                  <a:gd name="T27" fmla="*/ 114 h 794"/>
                  <a:gd name="T28" fmla="*/ 454 w 850"/>
                  <a:gd name="T29" fmla="*/ 114 h 794"/>
                  <a:gd name="T30" fmla="*/ 454 w 850"/>
                  <a:gd name="T31" fmla="*/ 57 h 794"/>
                  <a:gd name="T32" fmla="*/ 397 w 850"/>
                  <a:gd name="T33" fmla="*/ 57 h 794"/>
                  <a:gd name="T34" fmla="*/ 397 w 850"/>
                  <a:gd name="T35" fmla="*/ 0 h 794"/>
                  <a:gd name="T36" fmla="*/ 283 w 850"/>
                  <a:gd name="T37" fmla="*/ 0 h 794"/>
                  <a:gd name="T38" fmla="*/ 283 w 850"/>
                  <a:gd name="T39" fmla="*/ 57 h 794"/>
                  <a:gd name="T40" fmla="*/ 170 w 850"/>
                  <a:gd name="T41" fmla="*/ 57 h 794"/>
                  <a:gd name="T42" fmla="*/ 170 w 850"/>
                  <a:gd name="T43" fmla="*/ 171 h 794"/>
                  <a:gd name="T44" fmla="*/ 113 w 850"/>
                  <a:gd name="T45" fmla="*/ 171 h 794"/>
                  <a:gd name="T46" fmla="*/ 113 w 850"/>
                  <a:gd name="T47" fmla="*/ 284 h 794"/>
                  <a:gd name="T48" fmla="*/ 0 w 850"/>
                  <a:gd name="T49" fmla="*/ 284 h 794"/>
                  <a:gd name="T50" fmla="*/ 0 w 850"/>
                  <a:gd name="T51" fmla="*/ 397 h 794"/>
                  <a:gd name="T52" fmla="*/ 57 w 850"/>
                  <a:gd name="T53" fmla="*/ 397 h 794"/>
                  <a:gd name="T54" fmla="*/ 57 w 850"/>
                  <a:gd name="T55" fmla="*/ 454 h 794"/>
                  <a:gd name="T56" fmla="*/ 113 w 850"/>
                  <a:gd name="T57" fmla="*/ 454 h 794"/>
                  <a:gd name="T58" fmla="*/ 113 w 850"/>
                  <a:gd name="T59" fmla="*/ 511 h 794"/>
                  <a:gd name="T60" fmla="*/ 170 w 850"/>
                  <a:gd name="T61" fmla="*/ 511 h 794"/>
                  <a:gd name="T62" fmla="*/ 170 w 850"/>
                  <a:gd name="T63" fmla="*/ 567 h 794"/>
                  <a:gd name="T64" fmla="*/ 227 w 850"/>
                  <a:gd name="T65" fmla="*/ 567 h 794"/>
                  <a:gd name="T66" fmla="*/ 227 w 850"/>
                  <a:gd name="T67" fmla="*/ 624 h 794"/>
                  <a:gd name="T68" fmla="*/ 397 w 850"/>
                  <a:gd name="T69" fmla="*/ 624 h 794"/>
                  <a:gd name="T70" fmla="*/ 397 w 850"/>
                  <a:gd name="T71" fmla="*/ 681 h 794"/>
                  <a:gd name="T72" fmla="*/ 510 w 850"/>
                  <a:gd name="T73" fmla="*/ 681 h 794"/>
                  <a:gd name="T74" fmla="*/ 510 w 850"/>
                  <a:gd name="T75" fmla="*/ 624 h 794"/>
                  <a:gd name="T76" fmla="*/ 737 w 850"/>
                  <a:gd name="T77" fmla="*/ 624 h 794"/>
                  <a:gd name="T78" fmla="*/ 737 w 850"/>
                  <a:gd name="T79" fmla="*/ 794 h 794"/>
                  <a:gd name="T80" fmla="*/ 794 w 850"/>
                  <a:gd name="T81" fmla="*/ 794 h 794"/>
                  <a:gd name="T82" fmla="*/ 794 w 850"/>
                  <a:gd name="T83" fmla="*/ 738 h 794"/>
                  <a:gd name="T84" fmla="*/ 850 w 850"/>
                  <a:gd name="T85" fmla="*/ 738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850" h="794">
                    <a:moveTo>
                      <a:pt x="850" y="738"/>
                    </a:moveTo>
                    <a:lnTo>
                      <a:pt x="850" y="681"/>
                    </a:lnTo>
                    <a:lnTo>
                      <a:pt x="794" y="681"/>
                    </a:lnTo>
                    <a:lnTo>
                      <a:pt x="794" y="567"/>
                    </a:lnTo>
                    <a:lnTo>
                      <a:pt x="737" y="567"/>
                    </a:lnTo>
                    <a:lnTo>
                      <a:pt x="737" y="454"/>
                    </a:lnTo>
                    <a:lnTo>
                      <a:pt x="680" y="454"/>
                    </a:lnTo>
                    <a:lnTo>
                      <a:pt x="680" y="397"/>
                    </a:lnTo>
                    <a:lnTo>
                      <a:pt x="624" y="397"/>
                    </a:lnTo>
                    <a:lnTo>
                      <a:pt x="624" y="341"/>
                    </a:lnTo>
                    <a:lnTo>
                      <a:pt x="567" y="341"/>
                    </a:lnTo>
                    <a:lnTo>
                      <a:pt x="567" y="227"/>
                    </a:lnTo>
                    <a:lnTo>
                      <a:pt x="510" y="227"/>
                    </a:lnTo>
                    <a:lnTo>
                      <a:pt x="510" y="114"/>
                    </a:lnTo>
                    <a:lnTo>
                      <a:pt x="454" y="114"/>
                    </a:lnTo>
                    <a:lnTo>
                      <a:pt x="454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283" y="0"/>
                    </a:lnTo>
                    <a:lnTo>
                      <a:pt x="283" y="57"/>
                    </a:lnTo>
                    <a:lnTo>
                      <a:pt x="170" y="57"/>
                    </a:lnTo>
                    <a:lnTo>
                      <a:pt x="170" y="171"/>
                    </a:lnTo>
                    <a:lnTo>
                      <a:pt x="113" y="171"/>
                    </a:lnTo>
                    <a:lnTo>
                      <a:pt x="113" y="284"/>
                    </a:lnTo>
                    <a:lnTo>
                      <a:pt x="0" y="284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511"/>
                    </a:lnTo>
                    <a:lnTo>
                      <a:pt x="170" y="511"/>
                    </a:lnTo>
                    <a:lnTo>
                      <a:pt x="170" y="567"/>
                    </a:lnTo>
                    <a:lnTo>
                      <a:pt x="227" y="567"/>
                    </a:lnTo>
                    <a:lnTo>
                      <a:pt x="227" y="624"/>
                    </a:lnTo>
                    <a:lnTo>
                      <a:pt x="397" y="624"/>
                    </a:lnTo>
                    <a:lnTo>
                      <a:pt x="397" y="681"/>
                    </a:lnTo>
                    <a:lnTo>
                      <a:pt x="510" y="681"/>
                    </a:lnTo>
                    <a:lnTo>
                      <a:pt x="510" y="624"/>
                    </a:lnTo>
                    <a:lnTo>
                      <a:pt x="737" y="624"/>
                    </a:lnTo>
                    <a:lnTo>
                      <a:pt x="737" y="794"/>
                    </a:lnTo>
                    <a:lnTo>
                      <a:pt x="794" y="794"/>
                    </a:lnTo>
                    <a:lnTo>
                      <a:pt x="794" y="738"/>
                    </a:lnTo>
                    <a:lnTo>
                      <a:pt x="850" y="738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191" name="Freeform 927"/>
              <p:cNvSpPr>
                <a:spLocks/>
              </p:cNvSpPr>
              <p:nvPr/>
            </p:nvSpPr>
            <p:spPr bwMode="auto">
              <a:xfrm>
                <a:off x="4996" y="643"/>
                <a:ext cx="2325" cy="2381"/>
              </a:xfrm>
              <a:custGeom>
                <a:avLst/>
                <a:gdLst>
                  <a:gd name="T0" fmla="*/ 1247 w 2325"/>
                  <a:gd name="T1" fmla="*/ 1984 h 2381"/>
                  <a:gd name="T2" fmla="*/ 1304 w 2325"/>
                  <a:gd name="T3" fmla="*/ 2041 h 2381"/>
                  <a:gd name="T4" fmla="*/ 1417 w 2325"/>
                  <a:gd name="T5" fmla="*/ 2154 h 2381"/>
                  <a:gd name="T6" fmla="*/ 1531 w 2325"/>
                  <a:gd name="T7" fmla="*/ 2268 h 2381"/>
                  <a:gd name="T8" fmla="*/ 1758 w 2325"/>
                  <a:gd name="T9" fmla="*/ 2324 h 2381"/>
                  <a:gd name="T10" fmla="*/ 1871 w 2325"/>
                  <a:gd name="T11" fmla="*/ 2211 h 2381"/>
                  <a:gd name="T12" fmla="*/ 1928 w 2325"/>
                  <a:gd name="T13" fmla="*/ 2268 h 2381"/>
                  <a:gd name="T14" fmla="*/ 1984 w 2325"/>
                  <a:gd name="T15" fmla="*/ 2324 h 2381"/>
                  <a:gd name="T16" fmla="*/ 2211 w 2325"/>
                  <a:gd name="T17" fmla="*/ 2381 h 2381"/>
                  <a:gd name="T18" fmla="*/ 2268 w 2325"/>
                  <a:gd name="T19" fmla="*/ 2268 h 2381"/>
                  <a:gd name="T20" fmla="*/ 2325 w 2325"/>
                  <a:gd name="T21" fmla="*/ 2097 h 2381"/>
                  <a:gd name="T22" fmla="*/ 2268 w 2325"/>
                  <a:gd name="T23" fmla="*/ 1984 h 2381"/>
                  <a:gd name="T24" fmla="*/ 2211 w 2325"/>
                  <a:gd name="T25" fmla="*/ 1304 h 2381"/>
                  <a:gd name="T26" fmla="*/ 2098 w 2325"/>
                  <a:gd name="T27" fmla="*/ 1190 h 2381"/>
                  <a:gd name="T28" fmla="*/ 1984 w 2325"/>
                  <a:gd name="T29" fmla="*/ 1077 h 2381"/>
                  <a:gd name="T30" fmla="*/ 1928 w 2325"/>
                  <a:gd name="T31" fmla="*/ 1133 h 2381"/>
                  <a:gd name="T32" fmla="*/ 1871 w 2325"/>
                  <a:gd name="T33" fmla="*/ 1077 h 2381"/>
                  <a:gd name="T34" fmla="*/ 1758 w 2325"/>
                  <a:gd name="T35" fmla="*/ 963 h 2381"/>
                  <a:gd name="T36" fmla="*/ 1588 w 2325"/>
                  <a:gd name="T37" fmla="*/ 850 h 2381"/>
                  <a:gd name="T38" fmla="*/ 1531 w 2325"/>
                  <a:gd name="T39" fmla="*/ 793 h 2381"/>
                  <a:gd name="T40" fmla="*/ 1417 w 2325"/>
                  <a:gd name="T41" fmla="*/ 567 h 2381"/>
                  <a:gd name="T42" fmla="*/ 1361 w 2325"/>
                  <a:gd name="T43" fmla="*/ 510 h 2381"/>
                  <a:gd name="T44" fmla="*/ 1247 w 2325"/>
                  <a:gd name="T45" fmla="*/ 453 h 2381"/>
                  <a:gd name="T46" fmla="*/ 1134 w 2325"/>
                  <a:gd name="T47" fmla="*/ 510 h 2381"/>
                  <a:gd name="T48" fmla="*/ 1021 w 2325"/>
                  <a:gd name="T49" fmla="*/ 396 h 2381"/>
                  <a:gd name="T50" fmla="*/ 907 w 2325"/>
                  <a:gd name="T51" fmla="*/ 340 h 2381"/>
                  <a:gd name="T52" fmla="*/ 850 w 2325"/>
                  <a:gd name="T53" fmla="*/ 283 h 2381"/>
                  <a:gd name="T54" fmla="*/ 794 w 2325"/>
                  <a:gd name="T55" fmla="*/ 396 h 2381"/>
                  <a:gd name="T56" fmla="*/ 680 w 2325"/>
                  <a:gd name="T57" fmla="*/ 340 h 2381"/>
                  <a:gd name="T58" fmla="*/ 624 w 2325"/>
                  <a:gd name="T59" fmla="*/ 283 h 2381"/>
                  <a:gd name="T60" fmla="*/ 567 w 2325"/>
                  <a:gd name="T61" fmla="*/ 226 h 2381"/>
                  <a:gd name="T62" fmla="*/ 340 w 2325"/>
                  <a:gd name="T63" fmla="*/ 170 h 2381"/>
                  <a:gd name="T64" fmla="*/ 227 w 2325"/>
                  <a:gd name="T65" fmla="*/ 113 h 2381"/>
                  <a:gd name="T66" fmla="*/ 170 w 2325"/>
                  <a:gd name="T67" fmla="*/ 56 h 2381"/>
                  <a:gd name="T68" fmla="*/ 57 w 2325"/>
                  <a:gd name="T69" fmla="*/ 0 h 2381"/>
                  <a:gd name="T70" fmla="*/ 0 w 2325"/>
                  <a:gd name="T71" fmla="*/ 56 h 2381"/>
                  <a:gd name="T72" fmla="*/ 57 w 2325"/>
                  <a:gd name="T73" fmla="*/ 283 h 2381"/>
                  <a:gd name="T74" fmla="*/ 0 w 2325"/>
                  <a:gd name="T75" fmla="*/ 396 h 2381"/>
                  <a:gd name="T76" fmla="*/ 57 w 2325"/>
                  <a:gd name="T77" fmla="*/ 453 h 2381"/>
                  <a:gd name="T78" fmla="*/ 113 w 2325"/>
                  <a:gd name="T79" fmla="*/ 510 h 2381"/>
                  <a:gd name="T80" fmla="*/ 170 w 2325"/>
                  <a:gd name="T81" fmla="*/ 567 h 2381"/>
                  <a:gd name="T82" fmla="*/ 283 w 2325"/>
                  <a:gd name="T83" fmla="*/ 623 h 2381"/>
                  <a:gd name="T84" fmla="*/ 510 w 2325"/>
                  <a:gd name="T85" fmla="*/ 680 h 2381"/>
                  <a:gd name="T86" fmla="*/ 624 w 2325"/>
                  <a:gd name="T87" fmla="*/ 737 h 2381"/>
                  <a:gd name="T88" fmla="*/ 680 w 2325"/>
                  <a:gd name="T89" fmla="*/ 1077 h 2381"/>
                  <a:gd name="T90" fmla="*/ 850 w 2325"/>
                  <a:gd name="T91" fmla="*/ 1134 h 2381"/>
                  <a:gd name="T92" fmla="*/ 907 w 2325"/>
                  <a:gd name="T93" fmla="*/ 1190 h 2381"/>
                  <a:gd name="T94" fmla="*/ 1021 w 2325"/>
                  <a:gd name="T95" fmla="*/ 1247 h 2381"/>
                  <a:gd name="T96" fmla="*/ 1077 w 2325"/>
                  <a:gd name="T97" fmla="*/ 1304 h 2381"/>
                  <a:gd name="T98" fmla="*/ 1134 w 2325"/>
                  <a:gd name="T99" fmla="*/ 1360 h 2381"/>
                  <a:gd name="T100" fmla="*/ 1191 w 2325"/>
                  <a:gd name="T101" fmla="*/ 1417 h 2381"/>
                  <a:gd name="T102" fmla="*/ 1247 w 2325"/>
                  <a:gd name="T103" fmla="*/ 1474 h 2381"/>
                  <a:gd name="T104" fmla="*/ 1304 w 2325"/>
                  <a:gd name="T105" fmla="*/ 1530 h 2381"/>
                  <a:gd name="T106" fmla="*/ 1247 w 2325"/>
                  <a:gd name="T107" fmla="*/ 1644 h 2381"/>
                  <a:gd name="T108" fmla="*/ 1191 w 2325"/>
                  <a:gd name="T109" fmla="*/ 1701 h 2381"/>
                  <a:gd name="T110" fmla="*/ 1134 w 2325"/>
                  <a:gd name="T111" fmla="*/ 1757 h 2381"/>
                  <a:gd name="T112" fmla="*/ 1191 w 2325"/>
                  <a:gd name="T113" fmla="*/ 1984 h 23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2325" h="2381">
                    <a:moveTo>
                      <a:pt x="1191" y="1984"/>
                    </a:moveTo>
                    <a:lnTo>
                      <a:pt x="1247" y="1984"/>
                    </a:lnTo>
                    <a:lnTo>
                      <a:pt x="1247" y="2041"/>
                    </a:lnTo>
                    <a:lnTo>
                      <a:pt x="1304" y="2041"/>
                    </a:lnTo>
                    <a:lnTo>
                      <a:pt x="1304" y="2154"/>
                    </a:lnTo>
                    <a:lnTo>
                      <a:pt x="1417" y="2154"/>
                    </a:lnTo>
                    <a:lnTo>
                      <a:pt x="1417" y="2268"/>
                    </a:lnTo>
                    <a:lnTo>
                      <a:pt x="1531" y="2268"/>
                    </a:lnTo>
                    <a:lnTo>
                      <a:pt x="1531" y="2324"/>
                    </a:lnTo>
                    <a:lnTo>
                      <a:pt x="1758" y="2324"/>
                    </a:lnTo>
                    <a:lnTo>
                      <a:pt x="1758" y="2211"/>
                    </a:lnTo>
                    <a:lnTo>
                      <a:pt x="1871" y="2211"/>
                    </a:lnTo>
                    <a:lnTo>
                      <a:pt x="1871" y="2268"/>
                    </a:lnTo>
                    <a:lnTo>
                      <a:pt x="1928" y="2268"/>
                    </a:lnTo>
                    <a:lnTo>
                      <a:pt x="1928" y="2324"/>
                    </a:lnTo>
                    <a:lnTo>
                      <a:pt x="1984" y="2324"/>
                    </a:lnTo>
                    <a:lnTo>
                      <a:pt x="1984" y="2381"/>
                    </a:lnTo>
                    <a:lnTo>
                      <a:pt x="2211" y="2381"/>
                    </a:lnTo>
                    <a:lnTo>
                      <a:pt x="2211" y="2268"/>
                    </a:lnTo>
                    <a:lnTo>
                      <a:pt x="2268" y="2268"/>
                    </a:lnTo>
                    <a:lnTo>
                      <a:pt x="2268" y="2097"/>
                    </a:lnTo>
                    <a:lnTo>
                      <a:pt x="2325" y="2097"/>
                    </a:lnTo>
                    <a:lnTo>
                      <a:pt x="2325" y="1984"/>
                    </a:lnTo>
                    <a:lnTo>
                      <a:pt x="2268" y="1984"/>
                    </a:lnTo>
                    <a:lnTo>
                      <a:pt x="2268" y="1304"/>
                    </a:lnTo>
                    <a:lnTo>
                      <a:pt x="2211" y="1304"/>
                    </a:lnTo>
                    <a:lnTo>
                      <a:pt x="2211" y="1190"/>
                    </a:lnTo>
                    <a:lnTo>
                      <a:pt x="2098" y="1190"/>
                    </a:lnTo>
                    <a:lnTo>
                      <a:pt x="2098" y="1077"/>
                    </a:lnTo>
                    <a:lnTo>
                      <a:pt x="1984" y="1077"/>
                    </a:lnTo>
                    <a:lnTo>
                      <a:pt x="1984" y="1134"/>
                    </a:lnTo>
                    <a:lnTo>
                      <a:pt x="1928" y="1133"/>
                    </a:lnTo>
                    <a:lnTo>
                      <a:pt x="1928" y="1077"/>
                    </a:lnTo>
                    <a:lnTo>
                      <a:pt x="1871" y="1077"/>
                    </a:lnTo>
                    <a:lnTo>
                      <a:pt x="1871" y="963"/>
                    </a:lnTo>
                    <a:lnTo>
                      <a:pt x="1758" y="963"/>
                    </a:lnTo>
                    <a:lnTo>
                      <a:pt x="1758" y="850"/>
                    </a:lnTo>
                    <a:lnTo>
                      <a:pt x="1588" y="850"/>
                    </a:lnTo>
                    <a:lnTo>
                      <a:pt x="1588" y="793"/>
                    </a:lnTo>
                    <a:lnTo>
                      <a:pt x="1531" y="793"/>
                    </a:lnTo>
                    <a:lnTo>
                      <a:pt x="1531" y="567"/>
                    </a:lnTo>
                    <a:lnTo>
                      <a:pt x="1417" y="567"/>
                    </a:lnTo>
                    <a:lnTo>
                      <a:pt x="1417" y="510"/>
                    </a:lnTo>
                    <a:lnTo>
                      <a:pt x="1361" y="510"/>
                    </a:lnTo>
                    <a:lnTo>
                      <a:pt x="1361" y="453"/>
                    </a:lnTo>
                    <a:lnTo>
                      <a:pt x="1247" y="453"/>
                    </a:lnTo>
                    <a:lnTo>
                      <a:pt x="1247" y="510"/>
                    </a:lnTo>
                    <a:lnTo>
                      <a:pt x="1134" y="510"/>
                    </a:lnTo>
                    <a:lnTo>
                      <a:pt x="1134" y="396"/>
                    </a:lnTo>
                    <a:lnTo>
                      <a:pt x="1021" y="396"/>
                    </a:lnTo>
                    <a:lnTo>
                      <a:pt x="1021" y="340"/>
                    </a:lnTo>
                    <a:lnTo>
                      <a:pt x="907" y="340"/>
                    </a:lnTo>
                    <a:lnTo>
                      <a:pt x="907" y="283"/>
                    </a:lnTo>
                    <a:lnTo>
                      <a:pt x="850" y="283"/>
                    </a:lnTo>
                    <a:lnTo>
                      <a:pt x="850" y="396"/>
                    </a:lnTo>
                    <a:lnTo>
                      <a:pt x="794" y="396"/>
                    </a:lnTo>
                    <a:lnTo>
                      <a:pt x="794" y="340"/>
                    </a:lnTo>
                    <a:lnTo>
                      <a:pt x="680" y="340"/>
                    </a:lnTo>
                    <a:lnTo>
                      <a:pt x="680" y="283"/>
                    </a:lnTo>
                    <a:lnTo>
                      <a:pt x="624" y="283"/>
                    </a:lnTo>
                    <a:lnTo>
                      <a:pt x="624" y="226"/>
                    </a:lnTo>
                    <a:lnTo>
                      <a:pt x="567" y="226"/>
                    </a:lnTo>
                    <a:lnTo>
                      <a:pt x="567" y="170"/>
                    </a:lnTo>
                    <a:lnTo>
                      <a:pt x="340" y="170"/>
                    </a:lnTo>
                    <a:lnTo>
                      <a:pt x="340" y="113"/>
                    </a:lnTo>
                    <a:lnTo>
                      <a:pt x="227" y="113"/>
                    </a:lnTo>
                    <a:lnTo>
                      <a:pt x="227" y="56"/>
                    </a:lnTo>
                    <a:lnTo>
                      <a:pt x="170" y="56"/>
                    </a:lnTo>
                    <a:lnTo>
                      <a:pt x="170" y="0"/>
                    </a:lnTo>
                    <a:lnTo>
                      <a:pt x="57" y="0"/>
                    </a:lnTo>
                    <a:lnTo>
                      <a:pt x="57" y="56"/>
                    </a:lnTo>
                    <a:lnTo>
                      <a:pt x="0" y="56"/>
                    </a:lnTo>
                    <a:lnTo>
                      <a:pt x="0" y="283"/>
                    </a:lnTo>
                    <a:lnTo>
                      <a:pt x="57" y="283"/>
                    </a:lnTo>
                    <a:lnTo>
                      <a:pt x="57" y="396"/>
                    </a:lnTo>
                    <a:lnTo>
                      <a:pt x="0" y="396"/>
                    </a:lnTo>
                    <a:lnTo>
                      <a:pt x="0" y="453"/>
                    </a:lnTo>
                    <a:lnTo>
                      <a:pt x="57" y="453"/>
                    </a:lnTo>
                    <a:lnTo>
                      <a:pt x="57" y="510"/>
                    </a:lnTo>
                    <a:lnTo>
                      <a:pt x="113" y="510"/>
                    </a:lnTo>
                    <a:lnTo>
                      <a:pt x="113" y="567"/>
                    </a:lnTo>
                    <a:lnTo>
                      <a:pt x="170" y="567"/>
                    </a:lnTo>
                    <a:lnTo>
                      <a:pt x="170" y="623"/>
                    </a:lnTo>
                    <a:lnTo>
                      <a:pt x="283" y="623"/>
                    </a:lnTo>
                    <a:lnTo>
                      <a:pt x="283" y="680"/>
                    </a:lnTo>
                    <a:lnTo>
                      <a:pt x="510" y="680"/>
                    </a:lnTo>
                    <a:lnTo>
                      <a:pt x="510" y="737"/>
                    </a:lnTo>
                    <a:lnTo>
                      <a:pt x="624" y="737"/>
                    </a:lnTo>
                    <a:lnTo>
                      <a:pt x="624" y="1077"/>
                    </a:lnTo>
                    <a:lnTo>
                      <a:pt x="680" y="1077"/>
                    </a:lnTo>
                    <a:lnTo>
                      <a:pt x="680" y="1134"/>
                    </a:lnTo>
                    <a:lnTo>
                      <a:pt x="850" y="1134"/>
                    </a:lnTo>
                    <a:lnTo>
                      <a:pt x="850" y="1190"/>
                    </a:lnTo>
                    <a:lnTo>
                      <a:pt x="907" y="1190"/>
                    </a:lnTo>
                    <a:lnTo>
                      <a:pt x="907" y="1247"/>
                    </a:lnTo>
                    <a:lnTo>
                      <a:pt x="1021" y="1247"/>
                    </a:lnTo>
                    <a:lnTo>
                      <a:pt x="1021" y="1304"/>
                    </a:lnTo>
                    <a:lnTo>
                      <a:pt x="1077" y="1304"/>
                    </a:lnTo>
                    <a:lnTo>
                      <a:pt x="1077" y="1360"/>
                    </a:lnTo>
                    <a:lnTo>
                      <a:pt x="1134" y="1360"/>
                    </a:lnTo>
                    <a:lnTo>
                      <a:pt x="1134" y="1417"/>
                    </a:lnTo>
                    <a:lnTo>
                      <a:pt x="1191" y="1417"/>
                    </a:lnTo>
                    <a:lnTo>
                      <a:pt x="1191" y="1474"/>
                    </a:lnTo>
                    <a:lnTo>
                      <a:pt x="1247" y="1474"/>
                    </a:lnTo>
                    <a:lnTo>
                      <a:pt x="1247" y="1530"/>
                    </a:lnTo>
                    <a:lnTo>
                      <a:pt x="1304" y="1530"/>
                    </a:lnTo>
                    <a:lnTo>
                      <a:pt x="1304" y="1644"/>
                    </a:lnTo>
                    <a:lnTo>
                      <a:pt x="1247" y="1644"/>
                    </a:lnTo>
                    <a:lnTo>
                      <a:pt x="1247" y="1701"/>
                    </a:lnTo>
                    <a:lnTo>
                      <a:pt x="1191" y="1701"/>
                    </a:lnTo>
                    <a:lnTo>
                      <a:pt x="1191" y="1757"/>
                    </a:lnTo>
                    <a:lnTo>
                      <a:pt x="1134" y="1757"/>
                    </a:lnTo>
                    <a:lnTo>
                      <a:pt x="1134" y="1984"/>
                    </a:lnTo>
                    <a:lnTo>
                      <a:pt x="1191" y="198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193" name="Freeform 929"/>
              <p:cNvSpPr>
                <a:spLocks/>
              </p:cNvSpPr>
              <p:nvPr/>
            </p:nvSpPr>
            <p:spPr bwMode="auto">
              <a:xfrm>
                <a:off x="4826" y="1096"/>
                <a:ext cx="1474" cy="1531"/>
              </a:xfrm>
              <a:custGeom>
                <a:avLst/>
                <a:gdLst>
                  <a:gd name="T0" fmla="*/ 227 w 1474"/>
                  <a:gd name="T1" fmla="*/ 0 h 1531"/>
                  <a:gd name="T2" fmla="*/ 283 w 1474"/>
                  <a:gd name="T3" fmla="*/ 57 h 1531"/>
                  <a:gd name="T4" fmla="*/ 340 w 1474"/>
                  <a:gd name="T5" fmla="*/ 114 h 1531"/>
                  <a:gd name="T6" fmla="*/ 453 w 1474"/>
                  <a:gd name="T7" fmla="*/ 170 h 1531"/>
                  <a:gd name="T8" fmla="*/ 680 w 1474"/>
                  <a:gd name="T9" fmla="*/ 227 h 1531"/>
                  <a:gd name="T10" fmla="*/ 794 w 1474"/>
                  <a:gd name="T11" fmla="*/ 284 h 1531"/>
                  <a:gd name="T12" fmla="*/ 850 w 1474"/>
                  <a:gd name="T13" fmla="*/ 624 h 1531"/>
                  <a:gd name="T14" fmla="*/ 1020 w 1474"/>
                  <a:gd name="T15" fmla="*/ 681 h 1531"/>
                  <a:gd name="T16" fmla="*/ 1077 w 1474"/>
                  <a:gd name="T17" fmla="*/ 737 h 1531"/>
                  <a:gd name="T18" fmla="*/ 1191 w 1474"/>
                  <a:gd name="T19" fmla="*/ 794 h 1531"/>
                  <a:gd name="T20" fmla="*/ 1247 w 1474"/>
                  <a:gd name="T21" fmla="*/ 851 h 1531"/>
                  <a:gd name="T22" fmla="*/ 1304 w 1474"/>
                  <a:gd name="T23" fmla="*/ 907 h 1531"/>
                  <a:gd name="T24" fmla="*/ 1361 w 1474"/>
                  <a:gd name="T25" fmla="*/ 964 h 1531"/>
                  <a:gd name="T26" fmla="*/ 1417 w 1474"/>
                  <a:gd name="T27" fmla="*/ 1021 h 1531"/>
                  <a:gd name="T28" fmla="*/ 1474 w 1474"/>
                  <a:gd name="T29" fmla="*/ 1077 h 1531"/>
                  <a:gd name="T30" fmla="*/ 1417 w 1474"/>
                  <a:gd name="T31" fmla="*/ 1191 h 1531"/>
                  <a:gd name="T32" fmla="*/ 1361 w 1474"/>
                  <a:gd name="T33" fmla="*/ 1248 h 1531"/>
                  <a:gd name="T34" fmla="*/ 1304 w 1474"/>
                  <a:gd name="T35" fmla="*/ 1304 h 1531"/>
                  <a:gd name="T36" fmla="*/ 964 w 1474"/>
                  <a:gd name="T37" fmla="*/ 1531 h 1531"/>
                  <a:gd name="T38" fmla="*/ 850 w 1474"/>
                  <a:gd name="T39" fmla="*/ 1474 h 1531"/>
                  <a:gd name="T40" fmla="*/ 794 w 1474"/>
                  <a:gd name="T41" fmla="*/ 1418 h 1531"/>
                  <a:gd name="T42" fmla="*/ 737 w 1474"/>
                  <a:gd name="T43" fmla="*/ 1191 h 1531"/>
                  <a:gd name="T44" fmla="*/ 567 w 1474"/>
                  <a:gd name="T45" fmla="*/ 1134 h 1531"/>
                  <a:gd name="T46" fmla="*/ 510 w 1474"/>
                  <a:gd name="T47" fmla="*/ 1191 h 1531"/>
                  <a:gd name="T48" fmla="*/ 453 w 1474"/>
                  <a:gd name="T49" fmla="*/ 1304 h 1531"/>
                  <a:gd name="T50" fmla="*/ 397 w 1474"/>
                  <a:gd name="T51" fmla="*/ 1191 h 1531"/>
                  <a:gd name="T52" fmla="*/ 340 w 1474"/>
                  <a:gd name="T53" fmla="*/ 1077 h 1531"/>
                  <a:gd name="T54" fmla="*/ 283 w 1474"/>
                  <a:gd name="T55" fmla="*/ 964 h 1531"/>
                  <a:gd name="T56" fmla="*/ 227 w 1474"/>
                  <a:gd name="T57" fmla="*/ 907 h 1531"/>
                  <a:gd name="T58" fmla="*/ 170 w 1474"/>
                  <a:gd name="T59" fmla="*/ 851 h 1531"/>
                  <a:gd name="T60" fmla="*/ 113 w 1474"/>
                  <a:gd name="T61" fmla="*/ 737 h 1531"/>
                  <a:gd name="T62" fmla="*/ 57 w 1474"/>
                  <a:gd name="T63" fmla="*/ 624 h 1531"/>
                  <a:gd name="T64" fmla="*/ 0 w 1474"/>
                  <a:gd name="T65" fmla="*/ 567 h 1531"/>
                  <a:gd name="T66" fmla="*/ 57 w 1474"/>
                  <a:gd name="T67" fmla="*/ 454 h 1531"/>
                  <a:gd name="T68" fmla="*/ 113 w 1474"/>
                  <a:gd name="T69" fmla="*/ 227 h 1531"/>
                  <a:gd name="T70" fmla="*/ 170 w 1474"/>
                  <a:gd name="T71" fmla="*/ 114 h 15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474" h="1531">
                    <a:moveTo>
                      <a:pt x="170" y="0"/>
                    </a:moveTo>
                    <a:lnTo>
                      <a:pt x="227" y="0"/>
                    </a:lnTo>
                    <a:lnTo>
                      <a:pt x="227" y="57"/>
                    </a:lnTo>
                    <a:lnTo>
                      <a:pt x="283" y="57"/>
                    </a:lnTo>
                    <a:lnTo>
                      <a:pt x="283" y="114"/>
                    </a:lnTo>
                    <a:lnTo>
                      <a:pt x="340" y="114"/>
                    </a:lnTo>
                    <a:lnTo>
                      <a:pt x="340" y="170"/>
                    </a:lnTo>
                    <a:lnTo>
                      <a:pt x="453" y="170"/>
                    </a:lnTo>
                    <a:lnTo>
                      <a:pt x="453" y="227"/>
                    </a:lnTo>
                    <a:lnTo>
                      <a:pt x="680" y="227"/>
                    </a:lnTo>
                    <a:lnTo>
                      <a:pt x="680" y="284"/>
                    </a:lnTo>
                    <a:lnTo>
                      <a:pt x="794" y="284"/>
                    </a:lnTo>
                    <a:lnTo>
                      <a:pt x="794" y="624"/>
                    </a:lnTo>
                    <a:lnTo>
                      <a:pt x="850" y="624"/>
                    </a:lnTo>
                    <a:lnTo>
                      <a:pt x="850" y="681"/>
                    </a:lnTo>
                    <a:lnTo>
                      <a:pt x="1020" y="681"/>
                    </a:lnTo>
                    <a:lnTo>
                      <a:pt x="1020" y="737"/>
                    </a:lnTo>
                    <a:lnTo>
                      <a:pt x="1077" y="737"/>
                    </a:lnTo>
                    <a:lnTo>
                      <a:pt x="1077" y="794"/>
                    </a:lnTo>
                    <a:lnTo>
                      <a:pt x="1191" y="794"/>
                    </a:lnTo>
                    <a:lnTo>
                      <a:pt x="1191" y="851"/>
                    </a:lnTo>
                    <a:lnTo>
                      <a:pt x="1247" y="851"/>
                    </a:lnTo>
                    <a:lnTo>
                      <a:pt x="1247" y="907"/>
                    </a:lnTo>
                    <a:lnTo>
                      <a:pt x="1304" y="907"/>
                    </a:lnTo>
                    <a:lnTo>
                      <a:pt x="1304" y="964"/>
                    </a:lnTo>
                    <a:lnTo>
                      <a:pt x="1361" y="964"/>
                    </a:lnTo>
                    <a:lnTo>
                      <a:pt x="1361" y="1021"/>
                    </a:lnTo>
                    <a:lnTo>
                      <a:pt x="1417" y="1021"/>
                    </a:lnTo>
                    <a:lnTo>
                      <a:pt x="1417" y="1077"/>
                    </a:lnTo>
                    <a:lnTo>
                      <a:pt x="1474" y="1077"/>
                    </a:lnTo>
                    <a:lnTo>
                      <a:pt x="1474" y="1191"/>
                    </a:lnTo>
                    <a:lnTo>
                      <a:pt x="1417" y="1191"/>
                    </a:lnTo>
                    <a:lnTo>
                      <a:pt x="1417" y="1248"/>
                    </a:lnTo>
                    <a:lnTo>
                      <a:pt x="1361" y="1248"/>
                    </a:lnTo>
                    <a:lnTo>
                      <a:pt x="1361" y="1304"/>
                    </a:lnTo>
                    <a:lnTo>
                      <a:pt x="1304" y="1304"/>
                    </a:lnTo>
                    <a:lnTo>
                      <a:pt x="1304" y="1531"/>
                    </a:lnTo>
                    <a:lnTo>
                      <a:pt x="964" y="1531"/>
                    </a:lnTo>
                    <a:lnTo>
                      <a:pt x="964" y="1474"/>
                    </a:lnTo>
                    <a:lnTo>
                      <a:pt x="850" y="1474"/>
                    </a:lnTo>
                    <a:lnTo>
                      <a:pt x="850" y="1418"/>
                    </a:lnTo>
                    <a:lnTo>
                      <a:pt x="794" y="1418"/>
                    </a:lnTo>
                    <a:lnTo>
                      <a:pt x="794" y="1191"/>
                    </a:lnTo>
                    <a:lnTo>
                      <a:pt x="737" y="1191"/>
                    </a:lnTo>
                    <a:lnTo>
                      <a:pt x="737" y="1134"/>
                    </a:lnTo>
                    <a:lnTo>
                      <a:pt x="567" y="1134"/>
                    </a:lnTo>
                    <a:lnTo>
                      <a:pt x="567" y="1191"/>
                    </a:lnTo>
                    <a:lnTo>
                      <a:pt x="510" y="1191"/>
                    </a:lnTo>
                    <a:lnTo>
                      <a:pt x="510" y="1304"/>
                    </a:lnTo>
                    <a:lnTo>
                      <a:pt x="453" y="1304"/>
                    </a:lnTo>
                    <a:lnTo>
                      <a:pt x="453" y="1191"/>
                    </a:lnTo>
                    <a:lnTo>
                      <a:pt x="397" y="1191"/>
                    </a:lnTo>
                    <a:lnTo>
                      <a:pt x="397" y="1077"/>
                    </a:lnTo>
                    <a:lnTo>
                      <a:pt x="340" y="1077"/>
                    </a:lnTo>
                    <a:lnTo>
                      <a:pt x="340" y="964"/>
                    </a:lnTo>
                    <a:lnTo>
                      <a:pt x="283" y="964"/>
                    </a:lnTo>
                    <a:lnTo>
                      <a:pt x="283" y="907"/>
                    </a:lnTo>
                    <a:lnTo>
                      <a:pt x="227" y="907"/>
                    </a:lnTo>
                    <a:lnTo>
                      <a:pt x="227" y="851"/>
                    </a:lnTo>
                    <a:lnTo>
                      <a:pt x="170" y="851"/>
                    </a:lnTo>
                    <a:lnTo>
                      <a:pt x="170" y="737"/>
                    </a:lnTo>
                    <a:lnTo>
                      <a:pt x="113" y="737"/>
                    </a:lnTo>
                    <a:lnTo>
                      <a:pt x="113" y="624"/>
                    </a:lnTo>
                    <a:lnTo>
                      <a:pt x="57" y="624"/>
                    </a:lnTo>
                    <a:lnTo>
                      <a:pt x="57" y="567"/>
                    </a:lnTo>
                    <a:lnTo>
                      <a:pt x="0" y="567"/>
                    </a:lnTo>
                    <a:lnTo>
                      <a:pt x="0" y="454"/>
                    </a:lnTo>
                    <a:lnTo>
                      <a:pt x="57" y="454"/>
                    </a:lnTo>
                    <a:lnTo>
                      <a:pt x="57" y="227"/>
                    </a:lnTo>
                    <a:lnTo>
                      <a:pt x="113" y="227"/>
                    </a:lnTo>
                    <a:lnTo>
                      <a:pt x="113" y="114"/>
                    </a:lnTo>
                    <a:lnTo>
                      <a:pt x="170" y="114"/>
                    </a:lnTo>
                    <a:lnTo>
                      <a:pt x="170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195" name="Freeform 931"/>
              <p:cNvSpPr>
                <a:spLocks/>
              </p:cNvSpPr>
              <p:nvPr/>
            </p:nvSpPr>
            <p:spPr bwMode="auto">
              <a:xfrm>
                <a:off x="2388" y="1663"/>
                <a:ext cx="1077" cy="1134"/>
              </a:xfrm>
              <a:custGeom>
                <a:avLst/>
                <a:gdLst>
                  <a:gd name="T0" fmla="*/ 397 w 1077"/>
                  <a:gd name="T1" fmla="*/ 1134 h 1134"/>
                  <a:gd name="T2" fmla="*/ 226 w 1077"/>
                  <a:gd name="T3" fmla="*/ 1134 h 1134"/>
                  <a:gd name="T4" fmla="*/ 226 w 1077"/>
                  <a:gd name="T5" fmla="*/ 1021 h 1134"/>
                  <a:gd name="T6" fmla="*/ 170 w 1077"/>
                  <a:gd name="T7" fmla="*/ 1021 h 1134"/>
                  <a:gd name="T8" fmla="*/ 170 w 1077"/>
                  <a:gd name="T9" fmla="*/ 851 h 1134"/>
                  <a:gd name="T10" fmla="*/ 113 w 1077"/>
                  <a:gd name="T11" fmla="*/ 851 h 1134"/>
                  <a:gd name="T12" fmla="*/ 113 w 1077"/>
                  <a:gd name="T13" fmla="*/ 794 h 1134"/>
                  <a:gd name="T14" fmla="*/ 0 w 1077"/>
                  <a:gd name="T15" fmla="*/ 794 h 1134"/>
                  <a:gd name="T16" fmla="*/ 0 w 1077"/>
                  <a:gd name="T17" fmla="*/ 737 h 1134"/>
                  <a:gd name="T18" fmla="*/ 56 w 1077"/>
                  <a:gd name="T19" fmla="*/ 737 h 1134"/>
                  <a:gd name="T20" fmla="*/ 56 w 1077"/>
                  <a:gd name="T21" fmla="*/ 681 h 1134"/>
                  <a:gd name="T22" fmla="*/ 113 w 1077"/>
                  <a:gd name="T23" fmla="*/ 681 h 1134"/>
                  <a:gd name="T24" fmla="*/ 113 w 1077"/>
                  <a:gd name="T25" fmla="*/ 567 h 1134"/>
                  <a:gd name="T26" fmla="*/ 170 w 1077"/>
                  <a:gd name="T27" fmla="*/ 567 h 1134"/>
                  <a:gd name="T28" fmla="*/ 170 w 1077"/>
                  <a:gd name="T29" fmla="*/ 454 h 1134"/>
                  <a:gd name="T30" fmla="*/ 226 w 1077"/>
                  <a:gd name="T31" fmla="*/ 454 h 1134"/>
                  <a:gd name="T32" fmla="*/ 226 w 1077"/>
                  <a:gd name="T33" fmla="*/ 170 h 1134"/>
                  <a:gd name="T34" fmla="*/ 340 w 1077"/>
                  <a:gd name="T35" fmla="*/ 170 h 1134"/>
                  <a:gd name="T36" fmla="*/ 340 w 1077"/>
                  <a:gd name="T37" fmla="*/ 227 h 1134"/>
                  <a:gd name="T38" fmla="*/ 510 w 1077"/>
                  <a:gd name="T39" fmla="*/ 227 h 1134"/>
                  <a:gd name="T40" fmla="*/ 510 w 1077"/>
                  <a:gd name="T41" fmla="*/ 170 h 1134"/>
                  <a:gd name="T42" fmla="*/ 397 w 1077"/>
                  <a:gd name="T43" fmla="*/ 170 h 1134"/>
                  <a:gd name="T44" fmla="*/ 397 w 1077"/>
                  <a:gd name="T45" fmla="*/ 114 h 1134"/>
                  <a:gd name="T46" fmla="*/ 397 w 1077"/>
                  <a:gd name="T47" fmla="*/ 57 h 1134"/>
                  <a:gd name="T48" fmla="*/ 340 w 1077"/>
                  <a:gd name="T49" fmla="*/ 57 h 1134"/>
                  <a:gd name="T50" fmla="*/ 340 w 1077"/>
                  <a:gd name="T51" fmla="*/ 0 h 1134"/>
                  <a:gd name="T52" fmla="*/ 510 w 1077"/>
                  <a:gd name="T53" fmla="*/ 0 h 1134"/>
                  <a:gd name="T54" fmla="*/ 510 w 1077"/>
                  <a:gd name="T55" fmla="*/ 57 h 1134"/>
                  <a:gd name="T56" fmla="*/ 623 w 1077"/>
                  <a:gd name="T57" fmla="*/ 57 h 1134"/>
                  <a:gd name="T58" fmla="*/ 623 w 1077"/>
                  <a:gd name="T59" fmla="*/ 170 h 1134"/>
                  <a:gd name="T60" fmla="*/ 680 w 1077"/>
                  <a:gd name="T61" fmla="*/ 170 h 1134"/>
                  <a:gd name="T62" fmla="*/ 680 w 1077"/>
                  <a:gd name="T63" fmla="*/ 114 h 1134"/>
                  <a:gd name="T64" fmla="*/ 850 w 1077"/>
                  <a:gd name="T65" fmla="*/ 114 h 1134"/>
                  <a:gd name="T66" fmla="*/ 850 w 1077"/>
                  <a:gd name="T67" fmla="*/ 170 h 1134"/>
                  <a:gd name="T68" fmla="*/ 907 w 1077"/>
                  <a:gd name="T69" fmla="*/ 170 h 1134"/>
                  <a:gd name="T70" fmla="*/ 907 w 1077"/>
                  <a:gd name="T71" fmla="*/ 227 h 1134"/>
                  <a:gd name="T72" fmla="*/ 1020 w 1077"/>
                  <a:gd name="T73" fmla="*/ 227 h 1134"/>
                  <a:gd name="T74" fmla="*/ 1020 w 1077"/>
                  <a:gd name="T75" fmla="*/ 284 h 1134"/>
                  <a:gd name="T76" fmla="*/ 1077 w 1077"/>
                  <a:gd name="T77" fmla="*/ 284 h 1134"/>
                  <a:gd name="T78" fmla="*/ 1077 w 1077"/>
                  <a:gd name="T79" fmla="*/ 397 h 1134"/>
                  <a:gd name="T80" fmla="*/ 907 w 1077"/>
                  <a:gd name="T81" fmla="*/ 397 h 1134"/>
                  <a:gd name="T82" fmla="*/ 907 w 1077"/>
                  <a:gd name="T83" fmla="*/ 567 h 1134"/>
                  <a:gd name="T84" fmla="*/ 737 w 1077"/>
                  <a:gd name="T85" fmla="*/ 567 h 1134"/>
                  <a:gd name="T86" fmla="*/ 737 w 1077"/>
                  <a:gd name="T87" fmla="*/ 907 h 1134"/>
                  <a:gd name="T88" fmla="*/ 567 w 1077"/>
                  <a:gd name="T89" fmla="*/ 907 h 1134"/>
                  <a:gd name="T90" fmla="*/ 567 w 1077"/>
                  <a:gd name="T91" fmla="*/ 964 h 1134"/>
                  <a:gd name="T92" fmla="*/ 510 w 1077"/>
                  <a:gd name="T93" fmla="*/ 964 h 1134"/>
                  <a:gd name="T94" fmla="*/ 510 w 1077"/>
                  <a:gd name="T95" fmla="*/ 1077 h 1134"/>
                  <a:gd name="T96" fmla="*/ 453 w 1077"/>
                  <a:gd name="T97" fmla="*/ 1077 h 1134"/>
                  <a:gd name="T98" fmla="*/ 453 w 1077"/>
                  <a:gd name="T99" fmla="*/ 1134 h 1134"/>
                  <a:gd name="T100" fmla="*/ 397 w 1077"/>
                  <a:gd name="T101" fmla="*/ 1134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1077" h="1134">
                    <a:moveTo>
                      <a:pt x="397" y="1134"/>
                    </a:moveTo>
                    <a:lnTo>
                      <a:pt x="226" y="1134"/>
                    </a:lnTo>
                    <a:lnTo>
                      <a:pt x="226" y="1021"/>
                    </a:lnTo>
                    <a:lnTo>
                      <a:pt x="170" y="1021"/>
                    </a:lnTo>
                    <a:lnTo>
                      <a:pt x="170" y="851"/>
                    </a:lnTo>
                    <a:lnTo>
                      <a:pt x="113" y="851"/>
                    </a:lnTo>
                    <a:lnTo>
                      <a:pt x="113" y="794"/>
                    </a:lnTo>
                    <a:lnTo>
                      <a:pt x="0" y="794"/>
                    </a:lnTo>
                    <a:lnTo>
                      <a:pt x="0" y="737"/>
                    </a:lnTo>
                    <a:lnTo>
                      <a:pt x="56" y="737"/>
                    </a:lnTo>
                    <a:lnTo>
                      <a:pt x="56" y="681"/>
                    </a:lnTo>
                    <a:lnTo>
                      <a:pt x="113" y="681"/>
                    </a:lnTo>
                    <a:lnTo>
                      <a:pt x="113" y="567"/>
                    </a:lnTo>
                    <a:lnTo>
                      <a:pt x="170" y="567"/>
                    </a:lnTo>
                    <a:lnTo>
                      <a:pt x="170" y="454"/>
                    </a:lnTo>
                    <a:lnTo>
                      <a:pt x="226" y="454"/>
                    </a:lnTo>
                    <a:lnTo>
                      <a:pt x="226" y="170"/>
                    </a:lnTo>
                    <a:lnTo>
                      <a:pt x="340" y="170"/>
                    </a:lnTo>
                    <a:lnTo>
                      <a:pt x="340" y="227"/>
                    </a:lnTo>
                    <a:lnTo>
                      <a:pt x="510" y="227"/>
                    </a:lnTo>
                    <a:lnTo>
                      <a:pt x="510" y="170"/>
                    </a:lnTo>
                    <a:lnTo>
                      <a:pt x="397" y="170"/>
                    </a:lnTo>
                    <a:lnTo>
                      <a:pt x="397" y="114"/>
                    </a:lnTo>
                    <a:lnTo>
                      <a:pt x="397" y="57"/>
                    </a:lnTo>
                    <a:lnTo>
                      <a:pt x="340" y="57"/>
                    </a:lnTo>
                    <a:lnTo>
                      <a:pt x="340" y="0"/>
                    </a:lnTo>
                    <a:lnTo>
                      <a:pt x="510" y="0"/>
                    </a:lnTo>
                    <a:lnTo>
                      <a:pt x="510" y="57"/>
                    </a:lnTo>
                    <a:lnTo>
                      <a:pt x="623" y="57"/>
                    </a:lnTo>
                    <a:lnTo>
                      <a:pt x="623" y="170"/>
                    </a:lnTo>
                    <a:lnTo>
                      <a:pt x="680" y="170"/>
                    </a:lnTo>
                    <a:lnTo>
                      <a:pt x="680" y="114"/>
                    </a:lnTo>
                    <a:lnTo>
                      <a:pt x="850" y="114"/>
                    </a:lnTo>
                    <a:lnTo>
                      <a:pt x="850" y="170"/>
                    </a:lnTo>
                    <a:lnTo>
                      <a:pt x="907" y="170"/>
                    </a:lnTo>
                    <a:lnTo>
                      <a:pt x="907" y="227"/>
                    </a:lnTo>
                    <a:lnTo>
                      <a:pt x="1020" y="227"/>
                    </a:lnTo>
                    <a:lnTo>
                      <a:pt x="1020" y="284"/>
                    </a:lnTo>
                    <a:lnTo>
                      <a:pt x="1077" y="284"/>
                    </a:lnTo>
                    <a:lnTo>
                      <a:pt x="1077" y="397"/>
                    </a:lnTo>
                    <a:lnTo>
                      <a:pt x="907" y="397"/>
                    </a:lnTo>
                    <a:lnTo>
                      <a:pt x="907" y="567"/>
                    </a:lnTo>
                    <a:lnTo>
                      <a:pt x="737" y="567"/>
                    </a:lnTo>
                    <a:lnTo>
                      <a:pt x="737" y="907"/>
                    </a:lnTo>
                    <a:lnTo>
                      <a:pt x="567" y="907"/>
                    </a:lnTo>
                    <a:lnTo>
                      <a:pt x="567" y="964"/>
                    </a:lnTo>
                    <a:lnTo>
                      <a:pt x="510" y="964"/>
                    </a:lnTo>
                    <a:lnTo>
                      <a:pt x="510" y="1077"/>
                    </a:lnTo>
                    <a:lnTo>
                      <a:pt x="453" y="1077"/>
                    </a:lnTo>
                    <a:lnTo>
                      <a:pt x="453" y="1134"/>
                    </a:lnTo>
                    <a:lnTo>
                      <a:pt x="397" y="113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197" name="Freeform 933"/>
              <p:cNvSpPr>
                <a:spLocks/>
              </p:cNvSpPr>
              <p:nvPr/>
            </p:nvSpPr>
            <p:spPr bwMode="auto">
              <a:xfrm>
                <a:off x="5790" y="132"/>
                <a:ext cx="1531" cy="1815"/>
              </a:xfrm>
              <a:custGeom>
                <a:avLst/>
                <a:gdLst>
                  <a:gd name="T0" fmla="*/ 1531 w 1531"/>
                  <a:gd name="T1" fmla="*/ 1758 h 1815"/>
                  <a:gd name="T2" fmla="*/ 1474 w 1531"/>
                  <a:gd name="T3" fmla="*/ 1815 h 1815"/>
                  <a:gd name="T4" fmla="*/ 1417 w 1531"/>
                  <a:gd name="T5" fmla="*/ 1701 h 1815"/>
                  <a:gd name="T6" fmla="*/ 1304 w 1531"/>
                  <a:gd name="T7" fmla="*/ 1588 h 1815"/>
                  <a:gd name="T8" fmla="*/ 1190 w 1531"/>
                  <a:gd name="T9" fmla="*/ 1645 h 1815"/>
                  <a:gd name="T10" fmla="*/ 1134 w 1531"/>
                  <a:gd name="T11" fmla="*/ 1588 h 1815"/>
                  <a:gd name="T12" fmla="*/ 1077 w 1531"/>
                  <a:gd name="T13" fmla="*/ 1474 h 1815"/>
                  <a:gd name="T14" fmla="*/ 964 w 1531"/>
                  <a:gd name="T15" fmla="*/ 1361 h 1815"/>
                  <a:gd name="T16" fmla="*/ 794 w 1531"/>
                  <a:gd name="T17" fmla="*/ 1304 h 1815"/>
                  <a:gd name="T18" fmla="*/ 737 w 1531"/>
                  <a:gd name="T19" fmla="*/ 1078 h 1815"/>
                  <a:gd name="T20" fmla="*/ 623 w 1531"/>
                  <a:gd name="T21" fmla="*/ 1021 h 1815"/>
                  <a:gd name="T22" fmla="*/ 567 w 1531"/>
                  <a:gd name="T23" fmla="*/ 964 h 1815"/>
                  <a:gd name="T24" fmla="*/ 510 w 1531"/>
                  <a:gd name="T25" fmla="*/ 851 h 1815"/>
                  <a:gd name="T26" fmla="*/ 453 w 1531"/>
                  <a:gd name="T27" fmla="*/ 794 h 1815"/>
                  <a:gd name="T28" fmla="*/ 227 w 1531"/>
                  <a:gd name="T29" fmla="*/ 737 h 1815"/>
                  <a:gd name="T30" fmla="*/ 170 w 1531"/>
                  <a:gd name="T31" fmla="*/ 624 h 1815"/>
                  <a:gd name="T32" fmla="*/ 227 w 1531"/>
                  <a:gd name="T33" fmla="*/ 567 h 1815"/>
                  <a:gd name="T34" fmla="*/ 0 w 1531"/>
                  <a:gd name="T35" fmla="*/ 340 h 1815"/>
                  <a:gd name="T36" fmla="*/ 56 w 1531"/>
                  <a:gd name="T37" fmla="*/ 170 h 1815"/>
                  <a:gd name="T38" fmla="*/ 170 w 1531"/>
                  <a:gd name="T39" fmla="*/ 114 h 1815"/>
                  <a:gd name="T40" fmla="*/ 283 w 1531"/>
                  <a:gd name="T41" fmla="*/ 57 h 1815"/>
                  <a:gd name="T42" fmla="*/ 510 w 1531"/>
                  <a:gd name="T43" fmla="*/ 0 h 1815"/>
                  <a:gd name="T44" fmla="*/ 737 w 1531"/>
                  <a:gd name="T45" fmla="*/ 57 h 1815"/>
                  <a:gd name="T46" fmla="*/ 794 w 1531"/>
                  <a:gd name="T47" fmla="*/ 114 h 1815"/>
                  <a:gd name="T48" fmla="*/ 850 w 1531"/>
                  <a:gd name="T49" fmla="*/ 227 h 1815"/>
                  <a:gd name="T50" fmla="*/ 907 w 1531"/>
                  <a:gd name="T51" fmla="*/ 284 h 1815"/>
                  <a:gd name="T52" fmla="*/ 1190 w 1531"/>
                  <a:gd name="T53" fmla="*/ 340 h 1815"/>
                  <a:gd name="T54" fmla="*/ 1247 w 1531"/>
                  <a:gd name="T55" fmla="*/ 567 h 1815"/>
                  <a:gd name="T56" fmla="*/ 1190 w 1531"/>
                  <a:gd name="T57" fmla="*/ 737 h 1815"/>
                  <a:gd name="T58" fmla="*/ 1247 w 1531"/>
                  <a:gd name="T59" fmla="*/ 794 h 1815"/>
                  <a:gd name="T60" fmla="*/ 1304 w 1531"/>
                  <a:gd name="T61" fmla="*/ 851 h 1815"/>
                  <a:gd name="T62" fmla="*/ 1361 w 1531"/>
                  <a:gd name="T63" fmla="*/ 964 h 1815"/>
                  <a:gd name="T64" fmla="*/ 1304 w 1531"/>
                  <a:gd name="T65" fmla="*/ 1248 h 1815"/>
                  <a:gd name="T66" fmla="*/ 1361 w 1531"/>
                  <a:gd name="T67" fmla="*/ 1361 h 1815"/>
                  <a:gd name="T68" fmla="*/ 1417 w 1531"/>
                  <a:gd name="T69" fmla="*/ 1645 h 1815"/>
                  <a:gd name="T70" fmla="*/ 1474 w 1531"/>
                  <a:gd name="T71" fmla="*/ 1701 h 18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531" h="1815">
                    <a:moveTo>
                      <a:pt x="1531" y="1701"/>
                    </a:moveTo>
                    <a:lnTo>
                      <a:pt x="1531" y="1758"/>
                    </a:lnTo>
                    <a:lnTo>
                      <a:pt x="1474" y="1758"/>
                    </a:lnTo>
                    <a:lnTo>
                      <a:pt x="1474" y="1815"/>
                    </a:lnTo>
                    <a:lnTo>
                      <a:pt x="1417" y="1815"/>
                    </a:lnTo>
                    <a:lnTo>
                      <a:pt x="1417" y="1701"/>
                    </a:lnTo>
                    <a:lnTo>
                      <a:pt x="1304" y="1701"/>
                    </a:lnTo>
                    <a:lnTo>
                      <a:pt x="1304" y="1588"/>
                    </a:lnTo>
                    <a:lnTo>
                      <a:pt x="1190" y="1588"/>
                    </a:lnTo>
                    <a:lnTo>
                      <a:pt x="1190" y="1645"/>
                    </a:lnTo>
                    <a:lnTo>
                      <a:pt x="1134" y="1645"/>
                    </a:lnTo>
                    <a:lnTo>
                      <a:pt x="1134" y="1588"/>
                    </a:lnTo>
                    <a:lnTo>
                      <a:pt x="1077" y="1588"/>
                    </a:lnTo>
                    <a:lnTo>
                      <a:pt x="1077" y="1474"/>
                    </a:lnTo>
                    <a:lnTo>
                      <a:pt x="964" y="1474"/>
                    </a:lnTo>
                    <a:lnTo>
                      <a:pt x="964" y="1361"/>
                    </a:lnTo>
                    <a:lnTo>
                      <a:pt x="794" y="1361"/>
                    </a:lnTo>
                    <a:lnTo>
                      <a:pt x="794" y="1304"/>
                    </a:lnTo>
                    <a:lnTo>
                      <a:pt x="737" y="1304"/>
                    </a:lnTo>
                    <a:lnTo>
                      <a:pt x="737" y="1078"/>
                    </a:lnTo>
                    <a:lnTo>
                      <a:pt x="623" y="1078"/>
                    </a:lnTo>
                    <a:lnTo>
                      <a:pt x="623" y="1021"/>
                    </a:lnTo>
                    <a:lnTo>
                      <a:pt x="567" y="1021"/>
                    </a:lnTo>
                    <a:lnTo>
                      <a:pt x="567" y="964"/>
                    </a:lnTo>
                    <a:lnTo>
                      <a:pt x="510" y="964"/>
                    </a:lnTo>
                    <a:lnTo>
                      <a:pt x="510" y="851"/>
                    </a:lnTo>
                    <a:lnTo>
                      <a:pt x="453" y="851"/>
                    </a:lnTo>
                    <a:lnTo>
                      <a:pt x="453" y="794"/>
                    </a:lnTo>
                    <a:lnTo>
                      <a:pt x="227" y="794"/>
                    </a:lnTo>
                    <a:lnTo>
                      <a:pt x="227" y="737"/>
                    </a:lnTo>
                    <a:lnTo>
                      <a:pt x="170" y="737"/>
                    </a:lnTo>
                    <a:lnTo>
                      <a:pt x="170" y="624"/>
                    </a:lnTo>
                    <a:lnTo>
                      <a:pt x="227" y="624"/>
                    </a:lnTo>
                    <a:lnTo>
                      <a:pt x="227" y="567"/>
                    </a:lnTo>
                    <a:lnTo>
                      <a:pt x="0" y="567"/>
                    </a:lnTo>
                    <a:lnTo>
                      <a:pt x="0" y="340"/>
                    </a:lnTo>
                    <a:lnTo>
                      <a:pt x="56" y="340"/>
                    </a:lnTo>
                    <a:lnTo>
                      <a:pt x="56" y="170"/>
                    </a:lnTo>
                    <a:lnTo>
                      <a:pt x="170" y="170"/>
                    </a:lnTo>
                    <a:lnTo>
                      <a:pt x="170" y="114"/>
                    </a:lnTo>
                    <a:lnTo>
                      <a:pt x="283" y="114"/>
                    </a:lnTo>
                    <a:lnTo>
                      <a:pt x="283" y="57"/>
                    </a:lnTo>
                    <a:lnTo>
                      <a:pt x="510" y="57"/>
                    </a:lnTo>
                    <a:lnTo>
                      <a:pt x="510" y="0"/>
                    </a:lnTo>
                    <a:lnTo>
                      <a:pt x="737" y="0"/>
                    </a:lnTo>
                    <a:lnTo>
                      <a:pt x="737" y="57"/>
                    </a:lnTo>
                    <a:lnTo>
                      <a:pt x="794" y="57"/>
                    </a:lnTo>
                    <a:lnTo>
                      <a:pt x="794" y="114"/>
                    </a:lnTo>
                    <a:lnTo>
                      <a:pt x="850" y="114"/>
                    </a:lnTo>
                    <a:lnTo>
                      <a:pt x="850" y="227"/>
                    </a:lnTo>
                    <a:lnTo>
                      <a:pt x="907" y="227"/>
                    </a:lnTo>
                    <a:lnTo>
                      <a:pt x="907" y="284"/>
                    </a:lnTo>
                    <a:lnTo>
                      <a:pt x="1190" y="284"/>
                    </a:lnTo>
                    <a:lnTo>
                      <a:pt x="1190" y="340"/>
                    </a:lnTo>
                    <a:lnTo>
                      <a:pt x="1247" y="340"/>
                    </a:lnTo>
                    <a:lnTo>
                      <a:pt x="1247" y="567"/>
                    </a:lnTo>
                    <a:lnTo>
                      <a:pt x="1190" y="567"/>
                    </a:lnTo>
                    <a:lnTo>
                      <a:pt x="1190" y="737"/>
                    </a:lnTo>
                    <a:lnTo>
                      <a:pt x="1247" y="737"/>
                    </a:lnTo>
                    <a:lnTo>
                      <a:pt x="1247" y="794"/>
                    </a:lnTo>
                    <a:lnTo>
                      <a:pt x="1304" y="794"/>
                    </a:lnTo>
                    <a:lnTo>
                      <a:pt x="1304" y="851"/>
                    </a:lnTo>
                    <a:lnTo>
                      <a:pt x="1361" y="851"/>
                    </a:lnTo>
                    <a:lnTo>
                      <a:pt x="1361" y="964"/>
                    </a:lnTo>
                    <a:lnTo>
                      <a:pt x="1304" y="964"/>
                    </a:lnTo>
                    <a:lnTo>
                      <a:pt x="1304" y="1248"/>
                    </a:lnTo>
                    <a:lnTo>
                      <a:pt x="1361" y="1248"/>
                    </a:lnTo>
                    <a:lnTo>
                      <a:pt x="1361" y="1361"/>
                    </a:lnTo>
                    <a:lnTo>
                      <a:pt x="1417" y="1361"/>
                    </a:lnTo>
                    <a:lnTo>
                      <a:pt x="1417" y="1645"/>
                    </a:lnTo>
                    <a:lnTo>
                      <a:pt x="1474" y="1645"/>
                    </a:lnTo>
                    <a:lnTo>
                      <a:pt x="1474" y="1701"/>
                    </a:lnTo>
                    <a:lnTo>
                      <a:pt x="1531" y="1701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198" name="Freeform 934"/>
              <p:cNvSpPr>
                <a:spLocks/>
              </p:cNvSpPr>
              <p:nvPr/>
            </p:nvSpPr>
            <p:spPr bwMode="auto">
              <a:xfrm>
                <a:off x="5053" y="302"/>
                <a:ext cx="1247" cy="851"/>
              </a:xfrm>
              <a:custGeom>
                <a:avLst/>
                <a:gdLst>
                  <a:gd name="T0" fmla="*/ 793 w 1247"/>
                  <a:gd name="T1" fmla="*/ 0 h 851"/>
                  <a:gd name="T2" fmla="*/ 567 w 1247"/>
                  <a:gd name="T3" fmla="*/ 0 h 851"/>
                  <a:gd name="T4" fmla="*/ 567 w 1247"/>
                  <a:gd name="T5" fmla="*/ 57 h 851"/>
                  <a:gd name="T6" fmla="*/ 340 w 1247"/>
                  <a:gd name="T7" fmla="*/ 57 h 851"/>
                  <a:gd name="T8" fmla="*/ 340 w 1247"/>
                  <a:gd name="T9" fmla="*/ 114 h 851"/>
                  <a:gd name="T10" fmla="*/ 226 w 1247"/>
                  <a:gd name="T11" fmla="*/ 114 h 851"/>
                  <a:gd name="T12" fmla="*/ 226 w 1247"/>
                  <a:gd name="T13" fmla="*/ 170 h 851"/>
                  <a:gd name="T14" fmla="*/ 113 w 1247"/>
                  <a:gd name="T15" fmla="*/ 170 h 851"/>
                  <a:gd name="T16" fmla="*/ 113 w 1247"/>
                  <a:gd name="T17" fmla="*/ 227 h 851"/>
                  <a:gd name="T18" fmla="*/ 56 w 1247"/>
                  <a:gd name="T19" fmla="*/ 227 h 851"/>
                  <a:gd name="T20" fmla="*/ 56 w 1247"/>
                  <a:gd name="T21" fmla="*/ 284 h 851"/>
                  <a:gd name="T22" fmla="*/ 0 w 1247"/>
                  <a:gd name="T23" fmla="*/ 284 h 851"/>
                  <a:gd name="T24" fmla="*/ 0 w 1247"/>
                  <a:gd name="T25" fmla="*/ 341 h 851"/>
                  <a:gd name="T26" fmla="*/ 113 w 1247"/>
                  <a:gd name="T27" fmla="*/ 341 h 851"/>
                  <a:gd name="T28" fmla="*/ 113 w 1247"/>
                  <a:gd name="T29" fmla="*/ 397 h 851"/>
                  <a:gd name="T30" fmla="*/ 170 w 1247"/>
                  <a:gd name="T31" fmla="*/ 397 h 851"/>
                  <a:gd name="T32" fmla="*/ 170 w 1247"/>
                  <a:gd name="T33" fmla="*/ 454 h 851"/>
                  <a:gd name="T34" fmla="*/ 283 w 1247"/>
                  <a:gd name="T35" fmla="*/ 454 h 851"/>
                  <a:gd name="T36" fmla="*/ 283 w 1247"/>
                  <a:gd name="T37" fmla="*/ 511 h 851"/>
                  <a:gd name="T38" fmla="*/ 510 w 1247"/>
                  <a:gd name="T39" fmla="*/ 511 h 851"/>
                  <a:gd name="T40" fmla="*/ 510 w 1247"/>
                  <a:gd name="T41" fmla="*/ 567 h 851"/>
                  <a:gd name="T42" fmla="*/ 567 w 1247"/>
                  <a:gd name="T43" fmla="*/ 567 h 851"/>
                  <a:gd name="T44" fmla="*/ 567 w 1247"/>
                  <a:gd name="T45" fmla="*/ 624 h 851"/>
                  <a:gd name="T46" fmla="*/ 623 w 1247"/>
                  <a:gd name="T47" fmla="*/ 624 h 851"/>
                  <a:gd name="T48" fmla="*/ 623 w 1247"/>
                  <a:gd name="T49" fmla="*/ 681 h 851"/>
                  <a:gd name="T50" fmla="*/ 737 w 1247"/>
                  <a:gd name="T51" fmla="*/ 681 h 851"/>
                  <a:gd name="T52" fmla="*/ 737 w 1247"/>
                  <a:gd name="T53" fmla="*/ 737 h 851"/>
                  <a:gd name="T54" fmla="*/ 793 w 1247"/>
                  <a:gd name="T55" fmla="*/ 737 h 851"/>
                  <a:gd name="T56" fmla="*/ 793 w 1247"/>
                  <a:gd name="T57" fmla="*/ 624 h 851"/>
                  <a:gd name="T58" fmla="*/ 850 w 1247"/>
                  <a:gd name="T59" fmla="*/ 624 h 851"/>
                  <a:gd name="T60" fmla="*/ 850 w 1247"/>
                  <a:gd name="T61" fmla="*/ 681 h 851"/>
                  <a:gd name="T62" fmla="*/ 964 w 1247"/>
                  <a:gd name="T63" fmla="*/ 681 h 851"/>
                  <a:gd name="T64" fmla="*/ 964 w 1247"/>
                  <a:gd name="T65" fmla="*/ 737 h 851"/>
                  <a:gd name="T66" fmla="*/ 1077 w 1247"/>
                  <a:gd name="T67" fmla="*/ 737 h 851"/>
                  <a:gd name="T68" fmla="*/ 1077 w 1247"/>
                  <a:gd name="T69" fmla="*/ 851 h 851"/>
                  <a:gd name="T70" fmla="*/ 1190 w 1247"/>
                  <a:gd name="T71" fmla="*/ 851 h 851"/>
                  <a:gd name="T72" fmla="*/ 1190 w 1247"/>
                  <a:gd name="T73" fmla="*/ 794 h 851"/>
                  <a:gd name="T74" fmla="*/ 1247 w 1247"/>
                  <a:gd name="T75" fmla="*/ 794 h 851"/>
                  <a:gd name="T76" fmla="*/ 1247 w 1247"/>
                  <a:gd name="T77" fmla="*/ 681 h 851"/>
                  <a:gd name="T78" fmla="*/ 1190 w 1247"/>
                  <a:gd name="T79" fmla="*/ 681 h 851"/>
                  <a:gd name="T80" fmla="*/ 1190 w 1247"/>
                  <a:gd name="T81" fmla="*/ 624 h 851"/>
                  <a:gd name="T82" fmla="*/ 964 w 1247"/>
                  <a:gd name="T83" fmla="*/ 624 h 851"/>
                  <a:gd name="T84" fmla="*/ 964 w 1247"/>
                  <a:gd name="T85" fmla="*/ 567 h 851"/>
                  <a:gd name="T86" fmla="*/ 907 w 1247"/>
                  <a:gd name="T87" fmla="*/ 567 h 851"/>
                  <a:gd name="T88" fmla="*/ 907 w 1247"/>
                  <a:gd name="T89" fmla="*/ 454 h 851"/>
                  <a:gd name="T90" fmla="*/ 964 w 1247"/>
                  <a:gd name="T91" fmla="*/ 454 h 851"/>
                  <a:gd name="T92" fmla="*/ 964 w 1247"/>
                  <a:gd name="T93" fmla="*/ 397 h 851"/>
                  <a:gd name="T94" fmla="*/ 737 w 1247"/>
                  <a:gd name="T95" fmla="*/ 397 h 851"/>
                  <a:gd name="T96" fmla="*/ 737 w 1247"/>
                  <a:gd name="T97" fmla="*/ 170 h 851"/>
                  <a:gd name="T98" fmla="*/ 793 w 1247"/>
                  <a:gd name="T99" fmla="*/ 170 h 851"/>
                  <a:gd name="T100" fmla="*/ 793 w 1247"/>
                  <a:gd name="T101" fmla="*/ 0 h 8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1247" h="851">
                    <a:moveTo>
                      <a:pt x="793" y="0"/>
                    </a:moveTo>
                    <a:lnTo>
                      <a:pt x="567" y="0"/>
                    </a:lnTo>
                    <a:lnTo>
                      <a:pt x="567" y="57"/>
                    </a:lnTo>
                    <a:lnTo>
                      <a:pt x="340" y="57"/>
                    </a:lnTo>
                    <a:lnTo>
                      <a:pt x="340" y="114"/>
                    </a:lnTo>
                    <a:lnTo>
                      <a:pt x="226" y="114"/>
                    </a:lnTo>
                    <a:lnTo>
                      <a:pt x="226" y="170"/>
                    </a:lnTo>
                    <a:lnTo>
                      <a:pt x="113" y="170"/>
                    </a:lnTo>
                    <a:lnTo>
                      <a:pt x="113" y="227"/>
                    </a:lnTo>
                    <a:lnTo>
                      <a:pt x="56" y="227"/>
                    </a:lnTo>
                    <a:lnTo>
                      <a:pt x="56" y="284"/>
                    </a:lnTo>
                    <a:lnTo>
                      <a:pt x="0" y="284"/>
                    </a:lnTo>
                    <a:lnTo>
                      <a:pt x="0" y="341"/>
                    </a:lnTo>
                    <a:lnTo>
                      <a:pt x="113" y="341"/>
                    </a:lnTo>
                    <a:lnTo>
                      <a:pt x="113" y="397"/>
                    </a:lnTo>
                    <a:lnTo>
                      <a:pt x="170" y="397"/>
                    </a:lnTo>
                    <a:lnTo>
                      <a:pt x="170" y="454"/>
                    </a:lnTo>
                    <a:lnTo>
                      <a:pt x="283" y="454"/>
                    </a:lnTo>
                    <a:lnTo>
                      <a:pt x="283" y="511"/>
                    </a:lnTo>
                    <a:lnTo>
                      <a:pt x="510" y="511"/>
                    </a:lnTo>
                    <a:lnTo>
                      <a:pt x="510" y="567"/>
                    </a:lnTo>
                    <a:lnTo>
                      <a:pt x="567" y="567"/>
                    </a:lnTo>
                    <a:lnTo>
                      <a:pt x="567" y="624"/>
                    </a:lnTo>
                    <a:lnTo>
                      <a:pt x="623" y="624"/>
                    </a:lnTo>
                    <a:lnTo>
                      <a:pt x="623" y="681"/>
                    </a:lnTo>
                    <a:lnTo>
                      <a:pt x="737" y="681"/>
                    </a:lnTo>
                    <a:lnTo>
                      <a:pt x="737" y="737"/>
                    </a:lnTo>
                    <a:lnTo>
                      <a:pt x="793" y="737"/>
                    </a:lnTo>
                    <a:lnTo>
                      <a:pt x="793" y="624"/>
                    </a:lnTo>
                    <a:lnTo>
                      <a:pt x="850" y="624"/>
                    </a:lnTo>
                    <a:lnTo>
                      <a:pt x="850" y="681"/>
                    </a:lnTo>
                    <a:lnTo>
                      <a:pt x="964" y="681"/>
                    </a:lnTo>
                    <a:lnTo>
                      <a:pt x="964" y="737"/>
                    </a:lnTo>
                    <a:lnTo>
                      <a:pt x="1077" y="737"/>
                    </a:lnTo>
                    <a:lnTo>
                      <a:pt x="1077" y="851"/>
                    </a:lnTo>
                    <a:lnTo>
                      <a:pt x="1190" y="851"/>
                    </a:lnTo>
                    <a:lnTo>
                      <a:pt x="1190" y="794"/>
                    </a:lnTo>
                    <a:lnTo>
                      <a:pt x="1247" y="794"/>
                    </a:lnTo>
                    <a:lnTo>
                      <a:pt x="1247" y="681"/>
                    </a:lnTo>
                    <a:lnTo>
                      <a:pt x="1190" y="681"/>
                    </a:lnTo>
                    <a:lnTo>
                      <a:pt x="1190" y="624"/>
                    </a:lnTo>
                    <a:lnTo>
                      <a:pt x="964" y="624"/>
                    </a:lnTo>
                    <a:lnTo>
                      <a:pt x="964" y="567"/>
                    </a:lnTo>
                    <a:lnTo>
                      <a:pt x="907" y="567"/>
                    </a:lnTo>
                    <a:lnTo>
                      <a:pt x="907" y="454"/>
                    </a:lnTo>
                    <a:lnTo>
                      <a:pt x="964" y="454"/>
                    </a:lnTo>
                    <a:lnTo>
                      <a:pt x="964" y="397"/>
                    </a:lnTo>
                    <a:lnTo>
                      <a:pt x="737" y="397"/>
                    </a:lnTo>
                    <a:lnTo>
                      <a:pt x="737" y="170"/>
                    </a:lnTo>
                    <a:lnTo>
                      <a:pt x="793" y="170"/>
                    </a:lnTo>
                    <a:lnTo>
                      <a:pt x="793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199" name="Freeform 935"/>
              <p:cNvSpPr>
                <a:spLocks/>
              </p:cNvSpPr>
              <p:nvPr/>
            </p:nvSpPr>
            <p:spPr bwMode="auto">
              <a:xfrm>
                <a:off x="1310" y="246"/>
                <a:ext cx="1361" cy="1587"/>
              </a:xfrm>
              <a:custGeom>
                <a:avLst/>
                <a:gdLst>
                  <a:gd name="T0" fmla="*/ 1078 w 1361"/>
                  <a:gd name="T1" fmla="*/ 1134 h 1587"/>
                  <a:gd name="T2" fmla="*/ 1021 w 1361"/>
                  <a:gd name="T3" fmla="*/ 1247 h 1587"/>
                  <a:gd name="T4" fmla="*/ 1078 w 1361"/>
                  <a:gd name="T5" fmla="*/ 1304 h 1587"/>
                  <a:gd name="T6" fmla="*/ 1134 w 1361"/>
                  <a:gd name="T7" fmla="*/ 1360 h 1587"/>
                  <a:gd name="T8" fmla="*/ 851 w 1361"/>
                  <a:gd name="T9" fmla="*/ 1417 h 1587"/>
                  <a:gd name="T10" fmla="*/ 737 w 1361"/>
                  <a:gd name="T11" fmla="*/ 1474 h 1587"/>
                  <a:gd name="T12" fmla="*/ 681 w 1361"/>
                  <a:gd name="T13" fmla="*/ 1417 h 1587"/>
                  <a:gd name="T14" fmla="*/ 624 w 1361"/>
                  <a:gd name="T15" fmla="*/ 1474 h 1587"/>
                  <a:gd name="T16" fmla="*/ 567 w 1361"/>
                  <a:gd name="T17" fmla="*/ 1531 h 1587"/>
                  <a:gd name="T18" fmla="*/ 454 w 1361"/>
                  <a:gd name="T19" fmla="*/ 1587 h 1587"/>
                  <a:gd name="T20" fmla="*/ 284 w 1361"/>
                  <a:gd name="T21" fmla="*/ 1531 h 1587"/>
                  <a:gd name="T22" fmla="*/ 0 w 1361"/>
                  <a:gd name="T23" fmla="*/ 1474 h 1587"/>
                  <a:gd name="T24" fmla="*/ 57 w 1361"/>
                  <a:gd name="T25" fmla="*/ 1190 h 1587"/>
                  <a:gd name="T26" fmla="*/ 114 w 1361"/>
                  <a:gd name="T27" fmla="*/ 1134 h 1587"/>
                  <a:gd name="T28" fmla="*/ 57 w 1361"/>
                  <a:gd name="T29" fmla="*/ 1077 h 1587"/>
                  <a:gd name="T30" fmla="*/ 114 w 1361"/>
                  <a:gd name="T31" fmla="*/ 907 h 1587"/>
                  <a:gd name="T32" fmla="*/ 114 w 1361"/>
                  <a:gd name="T33" fmla="*/ 793 h 1587"/>
                  <a:gd name="T34" fmla="*/ 170 w 1361"/>
                  <a:gd name="T35" fmla="*/ 737 h 1587"/>
                  <a:gd name="T36" fmla="*/ 227 w 1361"/>
                  <a:gd name="T37" fmla="*/ 623 h 1587"/>
                  <a:gd name="T38" fmla="*/ 170 w 1361"/>
                  <a:gd name="T39" fmla="*/ 510 h 1587"/>
                  <a:gd name="T40" fmla="*/ 227 w 1361"/>
                  <a:gd name="T41" fmla="*/ 397 h 1587"/>
                  <a:gd name="T42" fmla="*/ 284 w 1361"/>
                  <a:gd name="T43" fmla="*/ 340 h 1587"/>
                  <a:gd name="T44" fmla="*/ 341 w 1361"/>
                  <a:gd name="T45" fmla="*/ 283 h 1587"/>
                  <a:gd name="T46" fmla="*/ 454 w 1361"/>
                  <a:gd name="T47" fmla="*/ 226 h 1587"/>
                  <a:gd name="T48" fmla="*/ 511 w 1361"/>
                  <a:gd name="T49" fmla="*/ 113 h 1587"/>
                  <a:gd name="T50" fmla="*/ 624 w 1361"/>
                  <a:gd name="T51" fmla="*/ 56 h 1587"/>
                  <a:gd name="T52" fmla="*/ 737 w 1361"/>
                  <a:gd name="T53" fmla="*/ 113 h 1587"/>
                  <a:gd name="T54" fmla="*/ 794 w 1361"/>
                  <a:gd name="T55" fmla="*/ 170 h 1587"/>
                  <a:gd name="T56" fmla="*/ 851 w 1361"/>
                  <a:gd name="T57" fmla="*/ 113 h 1587"/>
                  <a:gd name="T58" fmla="*/ 908 w 1361"/>
                  <a:gd name="T59" fmla="*/ 0 h 1587"/>
                  <a:gd name="T60" fmla="*/ 1361 w 1361"/>
                  <a:gd name="T61" fmla="*/ 113 h 1587"/>
                  <a:gd name="T62" fmla="*/ 1248 w 1361"/>
                  <a:gd name="T63" fmla="*/ 170 h 1587"/>
                  <a:gd name="T64" fmla="*/ 1191 w 1361"/>
                  <a:gd name="T65" fmla="*/ 226 h 1587"/>
                  <a:gd name="T66" fmla="*/ 1248 w 1361"/>
                  <a:gd name="T67" fmla="*/ 283 h 1587"/>
                  <a:gd name="T68" fmla="*/ 1191 w 1361"/>
                  <a:gd name="T69" fmla="*/ 397 h 1587"/>
                  <a:gd name="T70" fmla="*/ 1134 w 1361"/>
                  <a:gd name="T71" fmla="*/ 453 h 1587"/>
                  <a:gd name="T72" fmla="*/ 1078 w 1361"/>
                  <a:gd name="T73" fmla="*/ 510 h 1587"/>
                  <a:gd name="T74" fmla="*/ 1021 w 1361"/>
                  <a:gd name="T75" fmla="*/ 567 h 1587"/>
                  <a:gd name="T76" fmla="*/ 964 w 1361"/>
                  <a:gd name="T77" fmla="*/ 623 h 1587"/>
                  <a:gd name="T78" fmla="*/ 1021 w 1361"/>
                  <a:gd name="T79" fmla="*/ 907 h 1587"/>
                  <a:gd name="T80" fmla="*/ 1134 w 1361"/>
                  <a:gd name="T81" fmla="*/ 1077 h 15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361" h="1587">
                    <a:moveTo>
                      <a:pt x="1134" y="1134"/>
                    </a:moveTo>
                    <a:lnTo>
                      <a:pt x="1078" y="1134"/>
                    </a:lnTo>
                    <a:lnTo>
                      <a:pt x="1078" y="1247"/>
                    </a:lnTo>
                    <a:lnTo>
                      <a:pt x="1021" y="1247"/>
                    </a:lnTo>
                    <a:lnTo>
                      <a:pt x="1021" y="1304"/>
                    </a:lnTo>
                    <a:lnTo>
                      <a:pt x="1078" y="1304"/>
                    </a:lnTo>
                    <a:lnTo>
                      <a:pt x="1078" y="1360"/>
                    </a:lnTo>
                    <a:lnTo>
                      <a:pt x="1134" y="1360"/>
                    </a:lnTo>
                    <a:lnTo>
                      <a:pt x="1134" y="1417"/>
                    </a:lnTo>
                    <a:lnTo>
                      <a:pt x="851" y="1417"/>
                    </a:lnTo>
                    <a:lnTo>
                      <a:pt x="851" y="1474"/>
                    </a:lnTo>
                    <a:lnTo>
                      <a:pt x="737" y="1474"/>
                    </a:lnTo>
                    <a:lnTo>
                      <a:pt x="737" y="1417"/>
                    </a:lnTo>
                    <a:lnTo>
                      <a:pt x="681" y="1417"/>
                    </a:lnTo>
                    <a:lnTo>
                      <a:pt x="681" y="1474"/>
                    </a:lnTo>
                    <a:lnTo>
                      <a:pt x="624" y="1474"/>
                    </a:lnTo>
                    <a:lnTo>
                      <a:pt x="624" y="1531"/>
                    </a:lnTo>
                    <a:lnTo>
                      <a:pt x="567" y="1531"/>
                    </a:lnTo>
                    <a:lnTo>
                      <a:pt x="567" y="1587"/>
                    </a:lnTo>
                    <a:lnTo>
                      <a:pt x="454" y="1587"/>
                    </a:lnTo>
                    <a:lnTo>
                      <a:pt x="454" y="1531"/>
                    </a:lnTo>
                    <a:lnTo>
                      <a:pt x="284" y="1531"/>
                    </a:lnTo>
                    <a:lnTo>
                      <a:pt x="284" y="1474"/>
                    </a:lnTo>
                    <a:lnTo>
                      <a:pt x="0" y="1474"/>
                    </a:lnTo>
                    <a:lnTo>
                      <a:pt x="0" y="1190"/>
                    </a:lnTo>
                    <a:lnTo>
                      <a:pt x="57" y="1190"/>
                    </a:lnTo>
                    <a:lnTo>
                      <a:pt x="57" y="1134"/>
                    </a:lnTo>
                    <a:lnTo>
                      <a:pt x="114" y="1134"/>
                    </a:lnTo>
                    <a:lnTo>
                      <a:pt x="114" y="1077"/>
                    </a:lnTo>
                    <a:lnTo>
                      <a:pt x="57" y="1077"/>
                    </a:lnTo>
                    <a:lnTo>
                      <a:pt x="57" y="907"/>
                    </a:lnTo>
                    <a:lnTo>
                      <a:pt x="114" y="907"/>
                    </a:lnTo>
                    <a:lnTo>
                      <a:pt x="114" y="850"/>
                    </a:lnTo>
                    <a:lnTo>
                      <a:pt x="114" y="793"/>
                    </a:lnTo>
                    <a:lnTo>
                      <a:pt x="170" y="793"/>
                    </a:lnTo>
                    <a:lnTo>
                      <a:pt x="170" y="737"/>
                    </a:lnTo>
                    <a:lnTo>
                      <a:pt x="227" y="737"/>
                    </a:lnTo>
                    <a:lnTo>
                      <a:pt x="227" y="623"/>
                    </a:lnTo>
                    <a:lnTo>
                      <a:pt x="170" y="623"/>
                    </a:lnTo>
                    <a:lnTo>
                      <a:pt x="170" y="510"/>
                    </a:lnTo>
                    <a:lnTo>
                      <a:pt x="227" y="510"/>
                    </a:lnTo>
                    <a:lnTo>
                      <a:pt x="227" y="397"/>
                    </a:lnTo>
                    <a:lnTo>
                      <a:pt x="284" y="397"/>
                    </a:lnTo>
                    <a:lnTo>
                      <a:pt x="284" y="340"/>
                    </a:lnTo>
                    <a:lnTo>
                      <a:pt x="341" y="340"/>
                    </a:lnTo>
                    <a:lnTo>
                      <a:pt x="341" y="283"/>
                    </a:lnTo>
                    <a:lnTo>
                      <a:pt x="454" y="283"/>
                    </a:lnTo>
                    <a:lnTo>
                      <a:pt x="454" y="226"/>
                    </a:lnTo>
                    <a:lnTo>
                      <a:pt x="511" y="226"/>
                    </a:lnTo>
                    <a:lnTo>
                      <a:pt x="511" y="113"/>
                    </a:lnTo>
                    <a:lnTo>
                      <a:pt x="624" y="113"/>
                    </a:lnTo>
                    <a:lnTo>
                      <a:pt x="624" y="56"/>
                    </a:lnTo>
                    <a:lnTo>
                      <a:pt x="737" y="56"/>
                    </a:lnTo>
                    <a:lnTo>
                      <a:pt x="737" y="113"/>
                    </a:lnTo>
                    <a:lnTo>
                      <a:pt x="794" y="113"/>
                    </a:lnTo>
                    <a:lnTo>
                      <a:pt x="794" y="170"/>
                    </a:lnTo>
                    <a:lnTo>
                      <a:pt x="851" y="170"/>
                    </a:lnTo>
                    <a:lnTo>
                      <a:pt x="851" y="113"/>
                    </a:lnTo>
                    <a:lnTo>
                      <a:pt x="908" y="113"/>
                    </a:lnTo>
                    <a:lnTo>
                      <a:pt x="908" y="0"/>
                    </a:lnTo>
                    <a:lnTo>
                      <a:pt x="1361" y="0"/>
                    </a:lnTo>
                    <a:lnTo>
                      <a:pt x="1361" y="113"/>
                    </a:lnTo>
                    <a:lnTo>
                      <a:pt x="1248" y="113"/>
                    </a:lnTo>
                    <a:lnTo>
                      <a:pt x="1248" y="170"/>
                    </a:lnTo>
                    <a:lnTo>
                      <a:pt x="1191" y="170"/>
                    </a:lnTo>
                    <a:lnTo>
                      <a:pt x="1191" y="226"/>
                    </a:lnTo>
                    <a:lnTo>
                      <a:pt x="1191" y="283"/>
                    </a:lnTo>
                    <a:lnTo>
                      <a:pt x="1248" y="283"/>
                    </a:lnTo>
                    <a:lnTo>
                      <a:pt x="1248" y="397"/>
                    </a:lnTo>
                    <a:lnTo>
                      <a:pt x="1191" y="397"/>
                    </a:lnTo>
                    <a:lnTo>
                      <a:pt x="1191" y="453"/>
                    </a:lnTo>
                    <a:lnTo>
                      <a:pt x="1134" y="453"/>
                    </a:lnTo>
                    <a:lnTo>
                      <a:pt x="1134" y="510"/>
                    </a:lnTo>
                    <a:lnTo>
                      <a:pt x="1078" y="510"/>
                    </a:lnTo>
                    <a:lnTo>
                      <a:pt x="1078" y="567"/>
                    </a:lnTo>
                    <a:lnTo>
                      <a:pt x="1021" y="567"/>
                    </a:lnTo>
                    <a:lnTo>
                      <a:pt x="1021" y="623"/>
                    </a:lnTo>
                    <a:lnTo>
                      <a:pt x="964" y="623"/>
                    </a:lnTo>
                    <a:lnTo>
                      <a:pt x="964" y="907"/>
                    </a:lnTo>
                    <a:lnTo>
                      <a:pt x="1021" y="907"/>
                    </a:lnTo>
                    <a:lnTo>
                      <a:pt x="1021" y="1077"/>
                    </a:lnTo>
                    <a:lnTo>
                      <a:pt x="1134" y="1077"/>
                    </a:lnTo>
                    <a:lnTo>
                      <a:pt x="1134" y="113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200" name="Freeform 936"/>
              <p:cNvSpPr>
                <a:spLocks/>
              </p:cNvSpPr>
              <p:nvPr/>
            </p:nvSpPr>
            <p:spPr bwMode="auto">
              <a:xfrm>
                <a:off x="1197" y="1380"/>
                <a:ext cx="1701" cy="1360"/>
              </a:xfrm>
              <a:custGeom>
                <a:avLst/>
                <a:gdLst>
                  <a:gd name="T0" fmla="*/ 1304 w 1701"/>
                  <a:gd name="T1" fmla="*/ 0 h 1360"/>
                  <a:gd name="T2" fmla="*/ 1361 w 1701"/>
                  <a:gd name="T3" fmla="*/ 56 h 1360"/>
                  <a:gd name="T4" fmla="*/ 1474 w 1701"/>
                  <a:gd name="T5" fmla="*/ 113 h 1360"/>
                  <a:gd name="T6" fmla="*/ 1531 w 1701"/>
                  <a:gd name="T7" fmla="*/ 170 h 1360"/>
                  <a:gd name="T8" fmla="*/ 1588 w 1701"/>
                  <a:gd name="T9" fmla="*/ 226 h 1360"/>
                  <a:gd name="T10" fmla="*/ 1531 w 1701"/>
                  <a:gd name="T11" fmla="*/ 283 h 1360"/>
                  <a:gd name="T12" fmla="*/ 1588 w 1701"/>
                  <a:gd name="T13" fmla="*/ 340 h 1360"/>
                  <a:gd name="T14" fmla="*/ 1701 w 1701"/>
                  <a:gd name="T15" fmla="*/ 453 h 1360"/>
                  <a:gd name="T16" fmla="*/ 1531 w 1701"/>
                  <a:gd name="T17" fmla="*/ 510 h 1360"/>
                  <a:gd name="T18" fmla="*/ 1417 w 1701"/>
                  <a:gd name="T19" fmla="*/ 453 h 1360"/>
                  <a:gd name="T20" fmla="*/ 1361 w 1701"/>
                  <a:gd name="T21" fmla="*/ 737 h 1360"/>
                  <a:gd name="T22" fmla="*/ 1304 w 1701"/>
                  <a:gd name="T23" fmla="*/ 850 h 1360"/>
                  <a:gd name="T24" fmla="*/ 1247 w 1701"/>
                  <a:gd name="T25" fmla="*/ 964 h 1360"/>
                  <a:gd name="T26" fmla="*/ 1191 w 1701"/>
                  <a:gd name="T27" fmla="*/ 1020 h 1360"/>
                  <a:gd name="T28" fmla="*/ 1304 w 1701"/>
                  <a:gd name="T29" fmla="*/ 1077 h 1360"/>
                  <a:gd name="T30" fmla="*/ 1361 w 1701"/>
                  <a:gd name="T31" fmla="*/ 1134 h 1360"/>
                  <a:gd name="T32" fmla="*/ 1417 w 1701"/>
                  <a:gd name="T33" fmla="*/ 1304 h 1360"/>
                  <a:gd name="T34" fmla="*/ 1304 w 1701"/>
                  <a:gd name="T35" fmla="*/ 1360 h 1360"/>
                  <a:gd name="T36" fmla="*/ 1191 w 1701"/>
                  <a:gd name="T37" fmla="*/ 1304 h 1360"/>
                  <a:gd name="T38" fmla="*/ 1021 w 1701"/>
                  <a:gd name="T39" fmla="*/ 1360 h 1360"/>
                  <a:gd name="T40" fmla="*/ 907 w 1701"/>
                  <a:gd name="T41" fmla="*/ 1304 h 1360"/>
                  <a:gd name="T42" fmla="*/ 794 w 1701"/>
                  <a:gd name="T43" fmla="*/ 1360 h 1360"/>
                  <a:gd name="T44" fmla="*/ 737 w 1701"/>
                  <a:gd name="T45" fmla="*/ 1190 h 1360"/>
                  <a:gd name="T46" fmla="*/ 510 w 1701"/>
                  <a:gd name="T47" fmla="*/ 1134 h 1360"/>
                  <a:gd name="T48" fmla="*/ 397 w 1701"/>
                  <a:gd name="T49" fmla="*/ 1020 h 1360"/>
                  <a:gd name="T50" fmla="*/ 340 w 1701"/>
                  <a:gd name="T51" fmla="*/ 964 h 1360"/>
                  <a:gd name="T52" fmla="*/ 283 w 1701"/>
                  <a:gd name="T53" fmla="*/ 907 h 1360"/>
                  <a:gd name="T54" fmla="*/ 227 w 1701"/>
                  <a:gd name="T55" fmla="*/ 850 h 1360"/>
                  <a:gd name="T56" fmla="*/ 113 w 1701"/>
                  <a:gd name="T57" fmla="*/ 793 h 1360"/>
                  <a:gd name="T58" fmla="*/ 57 w 1701"/>
                  <a:gd name="T59" fmla="*/ 737 h 1360"/>
                  <a:gd name="T60" fmla="*/ 0 w 1701"/>
                  <a:gd name="T61" fmla="*/ 510 h 1360"/>
                  <a:gd name="T62" fmla="*/ 57 w 1701"/>
                  <a:gd name="T63" fmla="*/ 397 h 1360"/>
                  <a:gd name="T64" fmla="*/ 397 w 1701"/>
                  <a:gd name="T65" fmla="*/ 340 h 1360"/>
                  <a:gd name="T66" fmla="*/ 567 w 1701"/>
                  <a:gd name="T67" fmla="*/ 397 h 1360"/>
                  <a:gd name="T68" fmla="*/ 680 w 1701"/>
                  <a:gd name="T69" fmla="*/ 453 h 1360"/>
                  <a:gd name="T70" fmla="*/ 737 w 1701"/>
                  <a:gd name="T71" fmla="*/ 397 h 1360"/>
                  <a:gd name="T72" fmla="*/ 794 w 1701"/>
                  <a:gd name="T73" fmla="*/ 340 h 1360"/>
                  <a:gd name="T74" fmla="*/ 850 w 1701"/>
                  <a:gd name="T75" fmla="*/ 283 h 1360"/>
                  <a:gd name="T76" fmla="*/ 964 w 1701"/>
                  <a:gd name="T77" fmla="*/ 340 h 1360"/>
                  <a:gd name="T78" fmla="*/ 1247 w 1701"/>
                  <a:gd name="T79" fmla="*/ 283 h 1360"/>
                  <a:gd name="T80" fmla="*/ 1191 w 1701"/>
                  <a:gd name="T81" fmla="*/ 226 h 1360"/>
                  <a:gd name="T82" fmla="*/ 1134 w 1701"/>
                  <a:gd name="T83" fmla="*/ 170 h 1360"/>
                  <a:gd name="T84" fmla="*/ 1191 w 1701"/>
                  <a:gd name="T85" fmla="*/ 113 h 13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701" h="1360">
                    <a:moveTo>
                      <a:pt x="1191" y="0"/>
                    </a:moveTo>
                    <a:lnTo>
                      <a:pt x="1304" y="0"/>
                    </a:lnTo>
                    <a:lnTo>
                      <a:pt x="1304" y="56"/>
                    </a:lnTo>
                    <a:lnTo>
                      <a:pt x="1361" y="56"/>
                    </a:lnTo>
                    <a:lnTo>
                      <a:pt x="1361" y="113"/>
                    </a:lnTo>
                    <a:lnTo>
                      <a:pt x="1474" y="113"/>
                    </a:lnTo>
                    <a:lnTo>
                      <a:pt x="1474" y="170"/>
                    </a:lnTo>
                    <a:lnTo>
                      <a:pt x="1531" y="170"/>
                    </a:lnTo>
                    <a:lnTo>
                      <a:pt x="1531" y="226"/>
                    </a:lnTo>
                    <a:lnTo>
                      <a:pt x="1588" y="226"/>
                    </a:lnTo>
                    <a:lnTo>
                      <a:pt x="1588" y="283"/>
                    </a:lnTo>
                    <a:lnTo>
                      <a:pt x="1531" y="283"/>
                    </a:lnTo>
                    <a:lnTo>
                      <a:pt x="1531" y="340"/>
                    </a:lnTo>
                    <a:lnTo>
                      <a:pt x="1588" y="340"/>
                    </a:lnTo>
                    <a:lnTo>
                      <a:pt x="1588" y="453"/>
                    </a:lnTo>
                    <a:lnTo>
                      <a:pt x="1701" y="453"/>
                    </a:lnTo>
                    <a:lnTo>
                      <a:pt x="1701" y="510"/>
                    </a:lnTo>
                    <a:lnTo>
                      <a:pt x="1531" y="510"/>
                    </a:lnTo>
                    <a:lnTo>
                      <a:pt x="1531" y="453"/>
                    </a:lnTo>
                    <a:lnTo>
                      <a:pt x="1417" y="453"/>
                    </a:lnTo>
                    <a:lnTo>
                      <a:pt x="1417" y="737"/>
                    </a:lnTo>
                    <a:lnTo>
                      <a:pt x="1361" y="737"/>
                    </a:lnTo>
                    <a:lnTo>
                      <a:pt x="1361" y="850"/>
                    </a:lnTo>
                    <a:lnTo>
                      <a:pt x="1304" y="850"/>
                    </a:lnTo>
                    <a:lnTo>
                      <a:pt x="1304" y="964"/>
                    </a:lnTo>
                    <a:lnTo>
                      <a:pt x="1247" y="964"/>
                    </a:lnTo>
                    <a:lnTo>
                      <a:pt x="1247" y="1020"/>
                    </a:lnTo>
                    <a:lnTo>
                      <a:pt x="1191" y="1020"/>
                    </a:lnTo>
                    <a:lnTo>
                      <a:pt x="1191" y="1077"/>
                    </a:lnTo>
                    <a:lnTo>
                      <a:pt x="1304" y="1077"/>
                    </a:lnTo>
                    <a:lnTo>
                      <a:pt x="1304" y="1134"/>
                    </a:lnTo>
                    <a:lnTo>
                      <a:pt x="1361" y="1134"/>
                    </a:lnTo>
                    <a:lnTo>
                      <a:pt x="1361" y="1304"/>
                    </a:lnTo>
                    <a:lnTo>
                      <a:pt x="1417" y="1304"/>
                    </a:lnTo>
                    <a:lnTo>
                      <a:pt x="1417" y="1360"/>
                    </a:lnTo>
                    <a:lnTo>
                      <a:pt x="1304" y="1360"/>
                    </a:lnTo>
                    <a:lnTo>
                      <a:pt x="1304" y="1304"/>
                    </a:lnTo>
                    <a:lnTo>
                      <a:pt x="1191" y="1304"/>
                    </a:lnTo>
                    <a:lnTo>
                      <a:pt x="1191" y="1360"/>
                    </a:lnTo>
                    <a:lnTo>
                      <a:pt x="1021" y="1360"/>
                    </a:lnTo>
                    <a:lnTo>
                      <a:pt x="1021" y="1304"/>
                    </a:lnTo>
                    <a:lnTo>
                      <a:pt x="907" y="1304"/>
                    </a:lnTo>
                    <a:lnTo>
                      <a:pt x="907" y="1360"/>
                    </a:lnTo>
                    <a:lnTo>
                      <a:pt x="794" y="1360"/>
                    </a:lnTo>
                    <a:lnTo>
                      <a:pt x="794" y="1190"/>
                    </a:lnTo>
                    <a:lnTo>
                      <a:pt x="737" y="1190"/>
                    </a:lnTo>
                    <a:lnTo>
                      <a:pt x="737" y="1134"/>
                    </a:lnTo>
                    <a:lnTo>
                      <a:pt x="510" y="1134"/>
                    </a:lnTo>
                    <a:lnTo>
                      <a:pt x="510" y="1020"/>
                    </a:lnTo>
                    <a:lnTo>
                      <a:pt x="397" y="1020"/>
                    </a:lnTo>
                    <a:lnTo>
                      <a:pt x="397" y="964"/>
                    </a:lnTo>
                    <a:lnTo>
                      <a:pt x="340" y="964"/>
                    </a:lnTo>
                    <a:lnTo>
                      <a:pt x="340" y="907"/>
                    </a:lnTo>
                    <a:lnTo>
                      <a:pt x="283" y="907"/>
                    </a:lnTo>
                    <a:lnTo>
                      <a:pt x="283" y="850"/>
                    </a:lnTo>
                    <a:lnTo>
                      <a:pt x="227" y="850"/>
                    </a:lnTo>
                    <a:lnTo>
                      <a:pt x="227" y="793"/>
                    </a:lnTo>
                    <a:lnTo>
                      <a:pt x="113" y="793"/>
                    </a:lnTo>
                    <a:lnTo>
                      <a:pt x="113" y="737"/>
                    </a:lnTo>
                    <a:lnTo>
                      <a:pt x="57" y="737"/>
                    </a:lnTo>
                    <a:lnTo>
                      <a:pt x="57" y="510"/>
                    </a:lnTo>
                    <a:lnTo>
                      <a:pt x="0" y="510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340"/>
                    </a:lnTo>
                    <a:lnTo>
                      <a:pt x="397" y="340"/>
                    </a:lnTo>
                    <a:lnTo>
                      <a:pt x="397" y="397"/>
                    </a:lnTo>
                    <a:lnTo>
                      <a:pt x="567" y="397"/>
                    </a:lnTo>
                    <a:lnTo>
                      <a:pt x="567" y="453"/>
                    </a:lnTo>
                    <a:lnTo>
                      <a:pt x="680" y="453"/>
                    </a:lnTo>
                    <a:lnTo>
                      <a:pt x="680" y="397"/>
                    </a:lnTo>
                    <a:lnTo>
                      <a:pt x="737" y="397"/>
                    </a:lnTo>
                    <a:lnTo>
                      <a:pt x="737" y="340"/>
                    </a:lnTo>
                    <a:lnTo>
                      <a:pt x="794" y="340"/>
                    </a:lnTo>
                    <a:lnTo>
                      <a:pt x="794" y="283"/>
                    </a:lnTo>
                    <a:lnTo>
                      <a:pt x="850" y="283"/>
                    </a:lnTo>
                    <a:lnTo>
                      <a:pt x="850" y="340"/>
                    </a:lnTo>
                    <a:lnTo>
                      <a:pt x="964" y="340"/>
                    </a:lnTo>
                    <a:lnTo>
                      <a:pt x="964" y="283"/>
                    </a:lnTo>
                    <a:lnTo>
                      <a:pt x="1247" y="283"/>
                    </a:lnTo>
                    <a:lnTo>
                      <a:pt x="1247" y="226"/>
                    </a:lnTo>
                    <a:lnTo>
                      <a:pt x="1191" y="226"/>
                    </a:lnTo>
                    <a:lnTo>
                      <a:pt x="1191" y="170"/>
                    </a:lnTo>
                    <a:lnTo>
                      <a:pt x="1134" y="170"/>
                    </a:lnTo>
                    <a:lnTo>
                      <a:pt x="1134" y="113"/>
                    </a:lnTo>
                    <a:lnTo>
                      <a:pt x="1191" y="113"/>
                    </a:lnTo>
                    <a:lnTo>
                      <a:pt x="1191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201" name="Freeform 937"/>
              <p:cNvSpPr>
                <a:spLocks/>
              </p:cNvSpPr>
              <p:nvPr/>
            </p:nvSpPr>
            <p:spPr bwMode="auto">
              <a:xfrm>
                <a:off x="1707" y="2514"/>
                <a:ext cx="1021" cy="1190"/>
              </a:xfrm>
              <a:custGeom>
                <a:avLst/>
                <a:gdLst>
                  <a:gd name="T0" fmla="*/ 114 w 1021"/>
                  <a:gd name="T1" fmla="*/ 0 h 1190"/>
                  <a:gd name="T2" fmla="*/ 114 w 1021"/>
                  <a:gd name="T3" fmla="*/ 113 h 1190"/>
                  <a:gd name="T4" fmla="*/ 57 w 1021"/>
                  <a:gd name="T5" fmla="*/ 113 h 1190"/>
                  <a:gd name="T6" fmla="*/ 57 w 1021"/>
                  <a:gd name="T7" fmla="*/ 453 h 1190"/>
                  <a:gd name="T8" fmla="*/ 0 w 1021"/>
                  <a:gd name="T9" fmla="*/ 453 h 1190"/>
                  <a:gd name="T10" fmla="*/ 0 w 1021"/>
                  <a:gd name="T11" fmla="*/ 567 h 1190"/>
                  <a:gd name="T12" fmla="*/ 114 w 1021"/>
                  <a:gd name="T13" fmla="*/ 567 h 1190"/>
                  <a:gd name="T14" fmla="*/ 114 w 1021"/>
                  <a:gd name="T15" fmla="*/ 623 h 1190"/>
                  <a:gd name="T16" fmla="*/ 170 w 1021"/>
                  <a:gd name="T17" fmla="*/ 623 h 1190"/>
                  <a:gd name="T18" fmla="*/ 170 w 1021"/>
                  <a:gd name="T19" fmla="*/ 680 h 1190"/>
                  <a:gd name="T20" fmla="*/ 284 w 1021"/>
                  <a:gd name="T21" fmla="*/ 680 h 1190"/>
                  <a:gd name="T22" fmla="*/ 284 w 1021"/>
                  <a:gd name="T23" fmla="*/ 737 h 1190"/>
                  <a:gd name="T24" fmla="*/ 340 w 1021"/>
                  <a:gd name="T25" fmla="*/ 737 h 1190"/>
                  <a:gd name="T26" fmla="*/ 340 w 1021"/>
                  <a:gd name="T27" fmla="*/ 850 h 1190"/>
                  <a:gd name="T28" fmla="*/ 397 w 1021"/>
                  <a:gd name="T29" fmla="*/ 850 h 1190"/>
                  <a:gd name="T30" fmla="*/ 397 w 1021"/>
                  <a:gd name="T31" fmla="*/ 964 h 1190"/>
                  <a:gd name="T32" fmla="*/ 511 w 1021"/>
                  <a:gd name="T33" fmla="*/ 964 h 1190"/>
                  <a:gd name="T34" fmla="*/ 511 w 1021"/>
                  <a:gd name="T35" fmla="*/ 1077 h 1190"/>
                  <a:gd name="T36" fmla="*/ 567 w 1021"/>
                  <a:gd name="T37" fmla="*/ 1077 h 1190"/>
                  <a:gd name="T38" fmla="*/ 567 w 1021"/>
                  <a:gd name="T39" fmla="*/ 1134 h 1190"/>
                  <a:gd name="T40" fmla="*/ 624 w 1021"/>
                  <a:gd name="T41" fmla="*/ 1134 h 1190"/>
                  <a:gd name="T42" fmla="*/ 624 w 1021"/>
                  <a:gd name="T43" fmla="*/ 1190 h 1190"/>
                  <a:gd name="T44" fmla="*/ 851 w 1021"/>
                  <a:gd name="T45" fmla="*/ 1190 h 1190"/>
                  <a:gd name="T46" fmla="*/ 851 w 1021"/>
                  <a:gd name="T47" fmla="*/ 850 h 1190"/>
                  <a:gd name="T48" fmla="*/ 907 w 1021"/>
                  <a:gd name="T49" fmla="*/ 850 h 1190"/>
                  <a:gd name="T50" fmla="*/ 907 w 1021"/>
                  <a:gd name="T51" fmla="*/ 737 h 1190"/>
                  <a:gd name="T52" fmla="*/ 964 w 1021"/>
                  <a:gd name="T53" fmla="*/ 737 h 1190"/>
                  <a:gd name="T54" fmla="*/ 964 w 1021"/>
                  <a:gd name="T55" fmla="*/ 510 h 1190"/>
                  <a:gd name="T56" fmla="*/ 1021 w 1021"/>
                  <a:gd name="T57" fmla="*/ 510 h 1190"/>
                  <a:gd name="T58" fmla="*/ 1021 w 1021"/>
                  <a:gd name="T59" fmla="*/ 397 h 1190"/>
                  <a:gd name="T60" fmla="*/ 964 w 1021"/>
                  <a:gd name="T61" fmla="*/ 397 h 1190"/>
                  <a:gd name="T62" fmla="*/ 964 w 1021"/>
                  <a:gd name="T63" fmla="*/ 283 h 1190"/>
                  <a:gd name="T64" fmla="*/ 907 w 1021"/>
                  <a:gd name="T65" fmla="*/ 283 h 1190"/>
                  <a:gd name="T66" fmla="*/ 907 w 1021"/>
                  <a:gd name="T67" fmla="*/ 226 h 1190"/>
                  <a:gd name="T68" fmla="*/ 794 w 1021"/>
                  <a:gd name="T69" fmla="*/ 226 h 1190"/>
                  <a:gd name="T70" fmla="*/ 794 w 1021"/>
                  <a:gd name="T71" fmla="*/ 170 h 1190"/>
                  <a:gd name="T72" fmla="*/ 681 w 1021"/>
                  <a:gd name="T73" fmla="*/ 170 h 1190"/>
                  <a:gd name="T74" fmla="*/ 681 w 1021"/>
                  <a:gd name="T75" fmla="*/ 226 h 1190"/>
                  <a:gd name="T76" fmla="*/ 511 w 1021"/>
                  <a:gd name="T77" fmla="*/ 226 h 1190"/>
                  <a:gd name="T78" fmla="*/ 511 w 1021"/>
                  <a:gd name="T79" fmla="*/ 170 h 1190"/>
                  <a:gd name="T80" fmla="*/ 397 w 1021"/>
                  <a:gd name="T81" fmla="*/ 170 h 1190"/>
                  <a:gd name="T82" fmla="*/ 397 w 1021"/>
                  <a:gd name="T83" fmla="*/ 226 h 1190"/>
                  <a:gd name="T84" fmla="*/ 284 w 1021"/>
                  <a:gd name="T85" fmla="*/ 226 h 1190"/>
                  <a:gd name="T86" fmla="*/ 284 w 1021"/>
                  <a:gd name="T87" fmla="*/ 56 h 1190"/>
                  <a:gd name="T88" fmla="*/ 227 w 1021"/>
                  <a:gd name="T89" fmla="*/ 56 h 1190"/>
                  <a:gd name="T90" fmla="*/ 227 w 1021"/>
                  <a:gd name="T91" fmla="*/ 0 h 1190"/>
                  <a:gd name="T92" fmla="*/ 114 w 1021"/>
                  <a:gd name="T93" fmla="*/ 0 h 11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1021" h="1190">
                    <a:moveTo>
                      <a:pt x="114" y="0"/>
                    </a:moveTo>
                    <a:lnTo>
                      <a:pt x="114" y="113"/>
                    </a:lnTo>
                    <a:lnTo>
                      <a:pt x="57" y="113"/>
                    </a:lnTo>
                    <a:lnTo>
                      <a:pt x="57" y="453"/>
                    </a:lnTo>
                    <a:lnTo>
                      <a:pt x="0" y="453"/>
                    </a:lnTo>
                    <a:lnTo>
                      <a:pt x="0" y="567"/>
                    </a:lnTo>
                    <a:lnTo>
                      <a:pt x="114" y="567"/>
                    </a:lnTo>
                    <a:lnTo>
                      <a:pt x="114" y="623"/>
                    </a:lnTo>
                    <a:lnTo>
                      <a:pt x="170" y="623"/>
                    </a:lnTo>
                    <a:lnTo>
                      <a:pt x="170" y="680"/>
                    </a:lnTo>
                    <a:lnTo>
                      <a:pt x="284" y="680"/>
                    </a:lnTo>
                    <a:lnTo>
                      <a:pt x="284" y="737"/>
                    </a:lnTo>
                    <a:lnTo>
                      <a:pt x="340" y="737"/>
                    </a:lnTo>
                    <a:lnTo>
                      <a:pt x="340" y="850"/>
                    </a:lnTo>
                    <a:lnTo>
                      <a:pt x="397" y="850"/>
                    </a:lnTo>
                    <a:lnTo>
                      <a:pt x="397" y="964"/>
                    </a:lnTo>
                    <a:lnTo>
                      <a:pt x="511" y="964"/>
                    </a:lnTo>
                    <a:lnTo>
                      <a:pt x="511" y="1077"/>
                    </a:lnTo>
                    <a:lnTo>
                      <a:pt x="567" y="1077"/>
                    </a:lnTo>
                    <a:lnTo>
                      <a:pt x="567" y="1134"/>
                    </a:lnTo>
                    <a:lnTo>
                      <a:pt x="624" y="1134"/>
                    </a:lnTo>
                    <a:lnTo>
                      <a:pt x="624" y="1190"/>
                    </a:lnTo>
                    <a:lnTo>
                      <a:pt x="851" y="1190"/>
                    </a:lnTo>
                    <a:lnTo>
                      <a:pt x="851" y="850"/>
                    </a:lnTo>
                    <a:lnTo>
                      <a:pt x="907" y="850"/>
                    </a:lnTo>
                    <a:lnTo>
                      <a:pt x="907" y="737"/>
                    </a:lnTo>
                    <a:lnTo>
                      <a:pt x="964" y="737"/>
                    </a:lnTo>
                    <a:lnTo>
                      <a:pt x="964" y="510"/>
                    </a:lnTo>
                    <a:lnTo>
                      <a:pt x="1021" y="510"/>
                    </a:lnTo>
                    <a:lnTo>
                      <a:pt x="1021" y="397"/>
                    </a:lnTo>
                    <a:lnTo>
                      <a:pt x="964" y="397"/>
                    </a:lnTo>
                    <a:lnTo>
                      <a:pt x="964" y="283"/>
                    </a:lnTo>
                    <a:lnTo>
                      <a:pt x="907" y="283"/>
                    </a:lnTo>
                    <a:lnTo>
                      <a:pt x="907" y="226"/>
                    </a:lnTo>
                    <a:lnTo>
                      <a:pt x="794" y="226"/>
                    </a:lnTo>
                    <a:lnTo>
                      <a:pt x="794" y="170"/>
                    </a:lnTo>
                    <a:lnTo>
                      <a:pt x="681" y="170"/>
                    </a:lnTo>
                    <a:lnTo>
                      <a:pt x="681" y="226"/>
                    </a:lnTo>
                    <a:lnTo>
                      <a:pt x="511" y="226"/>
                    </a:lnTo>
                    <a:lnTo>
                      <a:pt x="511" y="170"/>
                    </a:lnTo>
                    <a:lnTo>
                      <a:pt x="397" y="170"/>
                    </a:lnTo>
                    <a:lnTo>
                      <a:pt x="397" y="226"/>
                    </a:lnTo>
                    <a:lnTo>
                      <a:pt x="284" y="226"/>
                    </a:lnTo>
                    <a:lnTo>
                      <a:pt x="284" y="56"/>
                    </a:lnTo>
                    <a:lnTo>
                      <a:pt x="227" y="56"/>
                    </a:lnTo>
                    <a:lnTo>
                      <a:pt x="227" y="0"/>
                    </a:lnTo>
                    <a:lnTo>
                      <a:pt x="114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202" name="Freeform 938"/>
              <p:cNvSpPr>
                <a:spLocks/>
              </p:cNvSpPr>
              <p:nvPr/>
            </p:nvSpPr>
            <p:spPr bwMode="auto">
              <a:xfrm>
                <a:off x="913" y="2060"/>
                <a:ext cx="908" cy="1304"/>
              </a:xfrm>
              <a:custGeom>
                <a:avLst/>
                <a:gdLst>
                  <a:gd name="T0" fmla="*/ 341 w 908"/>
                  <a:gd name="T1" fmla="*/ 0 h 1304"/>
                  <a:gd name="T2" fmla="*/ 227 w 908"/>
                  <a:gd name="T3" fmla="*/ 0 h 1304"/>
                  <a:gd name="T4" fmla="*/ 227 w 908"/>
                  <a:gd name="T5" fmla="*/ 113 h 1304"/>
                  <a:gd name="T6" fmla="*/ 57 w 908"/>
                  <a:gd name="T7" fmla="*/ 113 h 1304"/>
                  <a:gd name="T8" fmla="*/ 57 w 908"/>
                  <a:gd name="T9" fmla="*/ 170 h 1304"/>
                  <a:gd name="T10" fmla="*/ 0 w 908"/>
                  <a:gd name="T11" fmla="*/ 170 h 1304"/>
                  <a:gd name="T12" fmla="*/ 0 w 908"/>
                  <a:gd name="T13" fmla="*/ 284 h 1304"/>
                  <a:gd name="T14" fmla="*/ 114 w 908"/>
                  <a:gd name="T15" fmla="*/ 284 h 1304"/>
                  <a:gd name="T16" fmla="*/ 114 w 908"/>
                  <a:gd name="T17" fmla="*/ 340 h 1304"/>
                  <a:gd name="T18" fmla="*/ 171 w 908"/>
                  <a:gd name="T19" fmla="*/ 340 h 1304"/>
                  <a:gd name="T20" fmla="*/ 171 w 908"/>
                  <a:gd name="T21" fmla="*/ 510 h 1304"/>
                  <a:gd name="T22" fmla="*/ 227 w 908"/>
                  <a:gd name="T23" fmla="*/ 510 h 1304"/>
                  <a:gd name="T24" fmla="*/ 227 w 908"/>
                  <a:gd name="T25" fmla="*/ 624 h 1304"/>
                  <a:gd name="T26" fmla="*/ 171 w 908"/>
                  <a:gd name="T27" fmla="*/ 624 h 1304"/>
                  <a:gd name="T28" fmla="*/ 171 w 908"/>
                  <a:gd name="T29" fmla="*/ 680 h 1304"/>
                  <a:gd name="T30" fmla="*/ 114 w 908"/>
                  <a:gd name="T31" fmla="*/ 680 h 1304"/>
                  <a:gd name="T32" fmla="*/ 114 w 908"/>
                  <a:gd name="T33" fmla="*/ 794 h 1304"/>
                  <a:gd name="T34" fmla="*/ 57 w 908"/>
                  <a:gd name="T35" fmla="*/ 794 h 1304"/>
                  <a:gd name="T36" fmla="*/ 57 w 908"/>
                  <a:gd name="T37" fmla="*/ 907 h 1304"/>
                  <a:gd name="T38" fmla="*/ 0 w 908"/>
                  <a:gd name="T39" fmla="*/ 907 h 1304"/>
                  <a:gd name="T40" fmla="*/ 0 w 908"/>
                  <a:gd name="T41" fmla="*/ 1134 h 1304"/>
                  <a:gd name="T42" fmla="*/ 114 w 908"/>
                  <a:gd name="T43" fmla="*/ 1134 h 1304"/>
                  <a:gd name="T44" fmla="*/ 114 w 908"/>
                  <a:gd name="T45" fmla="*/ 1021 h 1304"/>
                  <a:gd name="T46" fmla="*/ 171 w 908"/>
                  <a:gd name="T47" fmla="*/ 1021 h 1304"/>
                  <a:gd name="T48" fmla="*/ 171 w 908"/>
                  <a:gd name="T49" fmla="*/ 1191 h 1304"/>
                  <a:gd name="T50" fmla="*/ 284 w 908"/>
                  <a:gd name="T51" fmla="*/ 1191 h 1304"/>
                  <a:gd name="T52" fmla="*/ 284 w 908"/>
                  <a:gd name="T53" fmla="*/ 1248 h 1304"/>
                  <a:gd name="T54" fmla="*/ 341 w 908"/>
                  <a:gd name="T55" fmla="*/ 1248 h 1304"/>
                  <a:gd name="T56" fmla="*/ 341 w 908"/>
                  <a:gd name="T57" fmla="*/ 1304 h 1304"/>
                  <a:gd name="T58" fmla="*/ 454 w 908"/>
                  <a:gd name="T59" fmla="*/ 1304 h 1304"/>
                  <a:gd name="T60" fmla="*/ 454 w 908"/>
                  <a:gd name="T61" fmla="*/ 1134 h 1304"/>
                  <a:gd name="T62" fmla="*/ 681 w 908"/>
                  <a:gd name="T63" fmla="*/ 1134 h 1304"/>
                  <a:gd name="T64" fmla="*/ 681 w 908"/>
                  <a:gd name="T65" fmla="*/ 1191 h 1304"/>
                  <a:gd name="T66" fmla="*/ 794 w 908"/>
                  <a:gd name="T67" fmla="*/ 1191 h 1304"/>
                  <a:gd name="T68" fmla="*/ 794 w 908"/>
                  <a:gd name="T69" fmla="*/ 907 h 1304"/>
                  <a:gd name="T70" fmla="*/ 851 w 908"/>
                  <a:gd name="T71" fmla="*/ 907 h 1304"/>
                  <a:gd name="T72" fmla="*/ 851 w 908"/>
                  <a:gd name="T73" fmla="*/ 567 h 1304"/>
                  <a:gd name="T74" fmla="*/ 908 w 908"/>
                  <a:gd name="T75" fmla="*/ 567 h 1304"/>
                  <a:gd name="T76" fmla="*/ 908 w 908"/>
                  <a:gd name="T77" fmla="*/ 454 h 1304"/>
                  <a:gd name="T78" fmla="*/ 794 w 908"/>
                  <a:gd name="T79" fmla="*/ 454 h 1304"/>
                  <a:gd name="T80" fmla="*/ 794 w 908"/>
                  <a:gd name="T81" fmla="*/ 340 h 1304"/>
                  <a:gd name="T82" fmla="*/ 681 w 908"/>
                  <a:gd name="T83" fmla="*/ 340 h 1304"/>
                  <a:gd name="T84" fmla="*/ 681 w 908"/>
                  <a:gd name="T85" fmla="*/ 284 h 1304"/>
                  <a:gd name="T86" fmla="*/ 624 w 908"/>
                  <a:gd name="T87" fmla="*/ 284 h 1304"/>
                  <a:gd name="T88" fmla="*/ 624 w 908"/>
                  <a:gd name="T89" fmla="*/ 227 h 1304"/>
                  <a:gd name="T90" fmla="*/ 567 w 908"/>
                  <a:gd name="T91" fmla="*/ 227 h 1304"/>
                  <a:gd name="T92" fmla="*/ 567 w 908"/>
                  <a:gd name="T93" fmla="*/ 170 h 1304"/>
                  <a:gd name="T94" fmla="*/ 511 w 908"/>
                  <a:gd name="T95" fmla="*/ 170 h 1304"/>
                  <a:gd name="T96" fmla="*/ 511 w 908"/>
                  <a:gd name="T97" fmla="*/ 113 h 1304"/>
                  <a:gd name="T98" fmla="*/ 397 w 908"/>
                  <a:gd name="T99" fmla="*/ 113 h 1304"/>
                  <a:gd name="T100" fmla="*/ 397 w 908"/>
                  <a:gd name="T101" fmla="*/ 57 h 1304"/>
                  <a:gd name="T102" fmla="*/ 341 w 908"/>
                  <a:gd name="T103" fmla="*/ 57 h 1304"/>
                  <a:gd name="T104" fmla="*/ 341 w 908"/>
                  <a:gd name="T105" fmla="*/ 0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08" h="1304">
                    <a:moveTo>
                      <a:pt x="341" y="0"/>
                    </a:moveTo>
                    <a:lnTo>
                      <a:pt x="227" y="0"/>
                    </a:lnTo>
                    <a:lnTo>
                      <a:pt x="227" y="113"/>
                    </a:lnTo>
                    <a:lnTo>
                      <a:pt x="57" y="113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284"/>
                    </a:lnTo>
                    <a:lnTo>
                      <a:pt x="114" y="284"/>
                    </a:lnTo>
                    <a:lnTo>
                      <a:pt x="114" y="340"/>
                    </a:lnTo>
                    <a:lnTo>
                      <a:pt x="171" y="340"/>
                    </a:lnTo>
                    <a:lnTo>
                      <a:pt x="171" y="510"/>
                    </a:lnTo>
                    <a:lnTo>
                      <a:pt x="227" y="510"/>
                    </a:lnTo>
                    <a:lnTo>
                      <a:pt x="227" y="624"/>
                    </a:lnTo>
                    <a:lnTo>
                      <a:pt x="171" y="624"/>
                    </a:lnTo>
                    <a:lnTo>
                      <a:pt x="171" y="680"/>
                    </a:lnTo>
                    <a:lnTo>
                      <a:pt x="114" y="680"/>
                    </a:lnTo>
                    <a:lnTo>
                      <a:pt x="114" y="794"/>
                    </a:lnTo>
                    <a:lnTo>
                      <a:pt x="57" y="794"/>
                    </a:lnTo>
                    <a:lnTo>
                      <a:pt x="57" y="907"/>
                    </a:lnTo>
                    <a:lnTo>
                      <a:pt x="0" y="907"/>
                    </a:lnTo>
                    <a:lnTo>
                      <a:pt x="0" y="1134"/>
                    </a:lnTo>
                    <a:lnTo>
                      <a:pt x="114" y="1134"/>
                    </a:lnTo>
                    <a:lnTo>
                      <a:pt x="114" y="1021"/>
                    </a:lnTo>
                    <a:lnTo>
                      <a:pt x="171" y="1021"/>
                    </a:lnTo>
                    <a:lnTo>
                      <a:pt x="171" y="1191"/>
                    </a:lnTo>
                    <a:lnTo>
                      <a:pt x="284" y="1191"/>
                    </a:lnTo>
                    <a:lnTo>
                      <a:pt x="284" y="1248"/>
                    </a:lnTo>
                    <a:lnTo>
                      <a:pt x="341" y="1248"/>
                    </a:lnTo>
                    <a:lnTo>
                      <a:pt x="341" y="1304"/>
                    </a:lnTo>
                    <a:lnTo>
                      <a:pt x="454" y="1304"/>
                    </a:lnTo>
                    <a:lnTo>
                      <a:pt x="454" y="1134"/>
                    </a:lnTo>
                    <a:lnTo>
                      <a:pt x="681" y="1134"/>
                    </a:lnTo>
                    <a:lnTo>
                      <a:pt x="681" y="1191"/>
                    </a:lnTo>
                    <a:lnTo>
                      <a:pt x="794" y="1191"/>
                    </a:lnTo>
                    <a:lnTo>
                      <a:pt x="794" y="907"/>
                    </a:lnTo>
                    <a:lnTo>
                      <a:pt x="851" y="907"/>
                    </a:lnTo>
                    <a:lnTo>
                      <a:pt x="851" y="567"/>
                    </a:lnTo>
                    <a:lnTo>
                      <a:pt x="908" y="567"/>
                    </a:lnTo>
                    <a:lnTo>
                      <a:pt x="908" y="454"/>
                    </a:lnTo>
                    <a:lnTo>
                      <a:pt x="794" y="454"/>
                    </a:lnTo>
                    <a:lnTo>
                      <a:pt x="794" y="340"/>
                    </a:lnTo>
                    <a:lnTo>
                      <a:pt x="681" y="340"/>
                    </a:lnTo>
                    <a:lnTo>
                      <a:pt x="681" y="284"/>
                    </a:lnTo>
                    <a:lnTo>
                      <a:pt x="624" y="284"/>
                    </a:lnTo>
                    <a:lnTo>
                      <a:pt x="624" y="227"/>
                    </a:lnTo>
                    <a:lnTo>
                      <a:pt x="567" y="227"/>
                    </a:lnTo>
                    <a:lnTo>
                      <a:pt x="567" y="170"/>
                    </a:lnTo>
                    <a:lnTo>
                      <a:pt x="511" y="170"/>
                    </a:lnTo>
                    <a:lnTo>
                      <a:pt x="511" y="113"/>
                    </a:lnTo>
                    <a:lnTo>
                      <a:pt x="397" y="113"/>
                    </a:lnTo>
                    <a:lnTo>
                      <a:pt x="397" y="57"/>
                    </a:lnTo>
                    <a:lnTo>
                      <a:pt x="341" y="57"/>
                    </a:lnTo>
                    <a:lnTo>
                      <a:pt x="341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2203" name="Freeform 939"/>
              <p:cNvSpPr>
                <a:spLocks/>
              </p:cNvSpPr>
              <p:nvPr/>
            </p:nvSpPr>
            <p:spPr bwMode="auto">
              <a:xfrm>
                <a:off x="800" y="3081"/>
                <a:ext cx="1928" cy="2778"/>
              </a:xfrm>
              <a:custGeom>
                <a:avLst/>
                <a:gdLst>
                  <a:gd name="T0" fmla="*/ 227 w 1928"/>
                  <a:gd name="T1" fmla="*/ 113 h 2778"/>
                  <a:gd name="T2" fmla="*/ 284 w 1928"/>
                  <a:gd name="T3" fmla="*/ 0 h 2778"/>
                  <a:gd name="T4" fmla="*/ 397 w 1928"/>
                  <a:gd name="T5" fmla="*/ 170 h 2778"/>
                  <a:gd name="T6" fmla="*/ 454 w 1928"/>
                  <a:gd name="T7" fmla="*/ 227 h 2778"/>
                  <a:gd name="T8" fmla="*/ 510 w 1928"/>
                  <a:gd name="T9" fmla="*/ 283 h 2778"/>
                  <a:gd name="T10" fmla="*/ 567 w 1928"/>
                  <a:gd name="T11" fmla="*/ 113 h 2778"/>
                  <a:gd name="T12" fmla="*/ 794 w 1928"/>
                  <a:gd name="T13" fmla="*/ 170 h 2778"/>
                  <a:gd name="T14" fmla="*/ 907 w 1928"/>
                  <a:gd name="T15" fmla="*/ 0 h 2778"/>
                  <a:gd name="T16" fmla="*/ 1021 w 1928"/>
                  <a:gd name="T17" fmla="*/ 56 h 2778"/>
                  <a:gd name="T18" fmla="*/ 1077 w 1928"/>
                  <a:gd name="T19" fmla="*/ 113 h 2778"/>
                  <a:gd name="T20" fmla="*/ 1191 w 1928"/>
                  <a:gd name="T21" fmla="*/ 170 h 2778"/>
                  <a:gd name="T22" fmla="*/ 1247 w 1928"/>
                  <a:gd name="T23" fmla="*/ 283 h 2778"/>
                  <a:gd name="T24" fmla="*/ 1304 w 1928"/>
                  <a:gd name="T25" fmla="*/ 397 h 2778"/>
                  <a:gd name="T26" fmla="*/ 1418 w 1928"/>
                  <a:gd name="T27" fmla="*/ 510 h 2778"/>
                  <a:gd name="T28" fmla="*/ 1474 w 1928"/>
                  <a:gd name="T29" fmla="*/ 567 h 2778"/>
                  <a:gd name="T30" fmla="*/ 1531 w 1928"/>
                  <a:gd name="T31" fmla="*/ 623 h 2778"/>
                  <a:gd name="T32" fmla="*/ 1758 w 1928"/>
                  <a:gd name="T33" fmla="*/ 850 h 2778"/>
                  <a:gd name="T34" fmla="*/ 1644 w 1928"/>
                  <a:gd name="T35" fmla="*/ 964 h 2778"/>
                  <a:gd name="T36" fmla="*/ 1871 w 1928"/>
                  <a:gd name="T37" fmla="*/ 1190 h 2778"/>
                  <a:gd name="T38" fmla="*/ 1928 w 1928"/>
                  <a:gd name="T39" fmla="*/ 1417 h 2778"/>
                  <a:gd name="T40" fmla="*/ 1871 w 1928"/>
                  <a:gd name="T41" fmla="*/ 1531 h 2778"/>
                  <a:gd name="T42" fmla="*/ 1928 w 1928"/>
                  <a:gd name="T43" fmla="*/ 1644 h 2778"/>
                  <a:gd name="T44" fmla="*/ 1871 w 1928"/>
                  <a:gd name="T45" fmla="*/ 1984 h 2778"/>
                  <a:gd name="T46" fmla="*/ 1928 w 1928"/>
                  <a:gd name="T47" fmla="*/ 2098 h 2778"/>
                  <a:gd name="T48" fmla="*/ 1871 w 1928"/>
                  <a:gd name="T49" fmla="*/ 2211 h 2778"/>
                  <a:gd name="T50" fmla="*/ 1928 w 1928"/>
                  <a:gd name="T51" fmla="*/ 2268 h 2778"/>
                  <a:gd name="T52" fmla="*/ 1871 w 1928"/>
                  <a:gd name="T53" fmla="*/ 2381 h 2778"/>
                  <a:gd name="T54" fmla="*/ 1814 w 1928"/>
                  <a:gd name="T55" fmla="*/ 2438 h 2778"/>
                  <a:gd name="T56" fmla="*/ 1644 w 1928"/>
                  <a:gd name="T57" fmla="*/ 2551 h 2778"/>
                  <a:gd name="T58" fmla="*/ 1588 w 1928"/>
                  <a:gd name="T59" fmla="*/ 2665 h 2778"/>
                  <a:gd name="T60" fmla="*/ 1418 w 1928"/>
                  <a:gd name="T61" fmla="*/ 2721 h 2778"/>
                  <a:gd name="T62" fmla="*/ 1361 w 1928"/>
                  <a:gd name="T63" fmla="*/ 2778 h 2778"/>
                  <a:gd name="T64" fmla="*/ 1247 w 1928"/>
                  <a:gd name="T65" fmla="*/ 2608 h 2778"/>
                  <a:gd name="T66" fmla="*/ 1304 w 1928"/>
                  <a:gd name="T67" fmla="*/ 2438 h 2778"/>
                  <a:gd name="T68" fmla="*/ 1247 w 1928"/>
                  <a:gd name="T69" fmla="*/ 2324 h 2778"/>
                  <a:gd name="T70" fmla="*/ 1191 w 1928"/>
                  <a:gd name="T71" fmla="*/ 2211 h 2778"/>
                  <a:gd name="T72" fmla="*/ 1134 w 1928"/>
                  <a:gd name="T73" fmla="*/ 2154 h 2778"/>
                  <a:gd name="T74" fmla="*/ 1021 w 1928"/>
                  <a:gd name="T75" fmla="*/ 2098 h 2778"/>
                  <a:gd name="T76" fmla="*/ 907 w 1928"/>
                  <a:gd name="T77" fmla="*/ 2154 h 2778"/>
                  <a:gd name="T78" fmla="*/ 851 w 1928"/>
                  <a:gd name="T79" fmla="*/ 2211 h 2778"/>
                  <a:gd name="T80" fmla="*/ 680 w 1928"/>
                  <a:gd name="T81" fmla="*/ 2098 h 2778"/>
                  <a:gd name="T82" fmla="*/ 624 w 1928"/>
                  <a:gd name="T83" fmla="*/ 2154 h 2778"/>
                  <a:gd name="T84" fmla="*/ 510 w 1928"/>
                  <a:gd name="T85" fmla="*/ 2381 h 2778"/>
                  <a:gd name="T86" fmla="*/ 454 w 1928"/>
                  <a:gd name="T87" fmla="*/ 2495 h 2778"/>
                  <a:gd name="T88" fmla="*/ 397 w 1928"/>
                  <a:gd name="T89" fmla="*/ 2551 h 2778"/>
                  <a:gd name="T90" fmla="*/ 170 w 1928"/>
                  <a:gd name="T91" fmla="*/ 2495 h 2778"/>
                  <a:gd name="T92" fmla="*/ 113 w 1928"/>
                  <a:gd name="T93" fmla="*/ 2211 h 2778"/>
                  <a:gd name="T94" fmla="*/ 170 w 1928"/>
                  <a:gd name="T95" fmla="*/ 2154 h 2778"/>
                  <a:gd name="T96" fmla="*/ 227 w 1928"/>
                  <a:gd name="T97" fmla="*/ 1984 h 2778"/>
                  <a:gd name="T98" fmla="*/ 170 w 1928"/>
                  <a:gd name="T99" fmla="*/ 1701 h 2778"/>
                  <a:gd name="T100" fmla="*/ 113 w 1928"/>
                  <a:gd name="T101" fmla="*/ 1644 h 2778"/>
                  <a:gd name="T102" fmla="*/ 0 w 1928"/>
                  <a:gd name="T103" fmla="*/ 1474 h 2778"/>
                  <a:gd name="T104" fmla="*/ 170 w 1928"/>
                  <a:gd name="T105" fmla="*/ 1247 h 2778"/>
                  <a:gd name="T106" fmla="*/ 227 w 1928"/>
                  <a:gd name="T107" fmla="*/ 1020 h 2778"/>
                  <a:gd name="T108" fmla="*/ 170 w 1928"/>
                  <a:gd name="T109" fmla="*/ 794 h 2778"/>
                  <a:gd name="T110" fmla="*/ 227 w 1928"/>
                  <a:gd name="T111" fmla="*/ 680 h 2778"/>
                  <a:gd name="T112" fmla="*/ 284 w 1928"/>
                  <a:gd name="T113" fmla="*/ 453 h 2778"/>
                  <a:gd name="T114" fmla="*/ 227 w 1928"/>
                  <a:gd name="T115" fmla="*/ 397 h 2778"/>
                  <a:gd name="T116" fmla="*/ 170 w 1928"/>
                  <a:gd name="T117" fmla="*/ 227 h 2778"/>
                  <a:gd name="T118" fmla="*/ 113 w 1928"/>
                  <a:gd name="T119" fmla="*/ 113 h 27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1928" h="2778">
                    <a:moveTo>
                      <a:pt x="113" y="113"/>
                    </a:moveTo>
                    <a:lnTo>
                      <a:pt x="227" y="113"/>
                    </a:lnTo>
                    <a:lnTo>
                      <a:pt x="227" y="0"/>
                    </a:lnTo>
                    <a:lnTo>
                      <a:pt x="284" y="0"/>
                    </a:lnTo>
                    <a:lnTo>
                      <a:pt x="284" y="170"/>
                    </a:lnTo>
                    <a:lnTo>
                      <a:pt x="397" y="170"/>
                    </a:lnTo>
                    <a:lnTo>
                      <a:pt x="397" y="227"/>
                    </a:lnTo>
                    <a:lnTo>
                      <a:pt x="454" y="227"/>
                    </a:lnTo>
                    <a:lnTo>
                      <a:pt x="454" y="283"/>
                    </a:lnTo>
                    <a:lnTo>
                      <a:pt x="510" y="283"/>
                    </a:lnTo>
                    <a:lnTo>
                      <a:pt x="567" y="283"/>
                    </a:lnTo>
                    <a:lnTo>
                      <a:pt x="567" y="113"/>
                    </a:lnTo>
                    <a:lnTo>
                      <a:pt x="794" y="113"/>
                    </a:lnTo>
                    <a:lnTo>
                      <a:pt x="794" y="170"/>
                    </a:lnTo>
                    <a:lnTo>
                      <a:pt x="907" y="170"/>
                    </a:lnTo>
                    <a:lnTo>
                      <a:pt x="907" y="0"/>
                    </a:lnTo>
                    <a:lnTo>
                      <a:pt x="1021" y="0"/>
                    </a:lnTo>
                    <a:lnTo>
                      <a:pt x="1021" y="56"/>
                    </a:lnTo>
                    <a:lnTo>
                      <a:pt x="1077" y="56"/>
                    </a:lnTo>
                    <a:lnTo>
                      <a:pt x="1077" y="113"/>
                    </a:lnTo>
                    <a:lnTo>
                      <a:pt x="1191" y="113"/>
                    </a:lnTo>
                    <a:lnTo>
                      <a:pt x="1191" y="170"/>
                    </a:lnTo>
                    <a:lnTo>
                      <a:pt x="1247" y="170"/>
                    </a:lnTo>
                    <a:lnTo>
                      <a:pt x="1247" y="283"/>
                    </a:lnTo>
                    <a:lnTo>
                      <a:pt x="1304" y="283"/>
                    </a:lnTo>
                    <a:lnTo>
                      <a:pt x="1304" y="397"/>
                    </a:lnTo>
                    <a:lnTo>
                      <a:pt x="1418" y="397"/>
                    </a:lnTo>
                    <a:lnTo>
                      <a:pt x="1418" y="510"/>
                    </a:lnTo>
                    <a:lnTo>
                      <a:pt x="1474" y="510"/>
                    </a:lnTo>
                    <a:lnTo>
                      <a:pt x="1474" y="567"/>
                    </a:lnTo>
                    <a:lnTo>
                      <a:pt x="1531" y="567"/>
                    </a:lnTo>
                    <a:lnTo>
                      <a:pt x="1531" y="623"/>
                    </a:lnTo>
                    <a:lnTo>
                      <a:pt x="1758" y="623"/>
                    </a:lnTo>
                    <a:lnTo>
                      <a:pt x="1758" y="850"/>
                    </a:lnTo>
                    <a:lnTo>
                      <a:pt x="1644" y="850"/>
                    </a:lnTo>
                    <a:lnTo>
                      <a:pt x="1644" y="964"/>
                    </a:lnTo>
                    <a:lnTo>
                      <a:pt x="1871" y="964"/>
                    </a:lnTo>
                    <a:lnTo>
                      <a:pt x="1871" y="1190"/>
                    </a:lnTo>
                    <a:lnTo>
                      <a:pt x="1928" y="1190"/>
                    </a:lnTo>
                    <a:lnTo>
                      <a:pt x="1928" y="1417"/>
                    </a:lnTo>
                    <a:lnTo>
                      <a:pt x="1871" y="1417"/>
                    </a:lnTo>
                    <a:lnTo>
                      <a:pt x="1871" y="1531"/>
                    </a:lnTo>
                    <a:lnTo>
                      <a:pt x="1928" y="1531"/>
                    </a:lnTo>
                    <a:lnTo>
                      <a:pt x="1928" y="1644"/>
                    </a:lnTo>
                    <a:lnTo>
                      <a:pt x="1871" y="1644"/>
                    </a:lnTo>
                    <a:lnTo>
                      <a:pt x="1871" y="1984"/>
                    </a:lnTo>
                    <a:lnTo>
                      <a:pt x="1928" y="1984"/>
                    </a:lnTo>
                    <a:lnTo>
                      <a:pt x="1928" y="2098"/>
                    </a:lnTo>
                    <a:lnTo>
                      <a:pt x="1871" y="2098"/>
                    </a:lnTo>
                    <a:lnTo>
                      <a:pt x="1871" y="2211"/>
                    </a:lnTo>
                    <a:lnTo>
                      <a:pt x="1928" y="2211"/>
                    </a:lnTo>
                    <a:lnTo>
                      <a:pt x="1928" y="2268"/>
                    </a:lnTo>
                    <a:lnTo>
                      <a:pt x="1871" y="2268"/>
                    </a:lnTo>
                    <a:lnTo>
                      <a:pt x="1871" y="2381"/>
                    </a:lnTo>
                    <a:lnTo>
                      <a:pt x="1814" y="2381"/>
                    </a:lnTo>
                    <a:lnTo>
                      <a:pt x="1814" y="2438"/>
                    </a:lnTo>
                    <a:lnTo>
                      <a:pt x="1644" y="2438"/>
                    </a:lnTo>
                    <a:lnTo>
                      <a:pt x="1644" y="2551"/>
                    </a:lnTo>
                    <a:lnTo>
                      <a:pt x="1588" y="2551"/>
                    </a:lnTo>
                    <a:lnTo>
                      <a:pt x="1588" y="2665"/>
                    </a:lnTo>
                    <a:lnTo>
                      <a:pt x="1418" y="2665"/>
                    </a:lnTo>
                    <a:lnTo>
                      <a:pt x="1418" y="2721"/>
                    </a:lnTo>
                    <a:lnTo>
                      <a:pt x="1361" y="2721"/>
                    </a:lnTo>
                    <a:lnTo>
                      <a:pt x="1361" y="2778"/>
                    </a:lnTo>
                    <a:lnTo>
                      <a:pt x="1247" y="2778"/>
                    </a:lnTo>
                    <a:lnTo>
                      <a:pt x="1247" y="2608"/>
                    </a:lnTo>
                    <a:lnTo>
                      <a:pt x="1304" y="2608"/>
                    </a:lnTo>
                    <a:lnTo>
                      <a:pt x="1304" y="2438"/>
                    </a:lnTo>
                    <a:lnTo>
                      <a:pt x="1247" y="2438"/>
                    </a:lnTo>
                    <a:lnTo>
                      <a:pt x="1247" y="2324"/>
                    </a:lnTo>
                    <a:lnTo>
                      <a:pt x="1191" y="2324"/>
                    </a:lnTo>
                    <a:lnTo>
                      <a:pt x="1191" y="2211"/>
                    </a:lnTo>
                    <a:lnTo>
                      <a:pt x="1134" y="2211"/>
                    </a:lnTo>
                    <a:lnTo>
                      <a:pt x="1134" y="2154"/>
                    </a:lnTo>
                    <a:lnTo>
                      <a:pt x="1021" y="2154"/>
                    </a:lnTo>
                    <a:lnTo>
                      <a:pt x="1021" y="2098"/>
                    </a:lnTo>
                    <a:lnTo>
                      <a:pt x="907" y="2098"/>
                    </a:lnTo>
                    <a:lnTo>
                      <a:pt x="907" y="2154"/>
                    </a:lnTo>
                    <a:lnTo>
                      <a:pt x="851" y="2154"/>
                    </a:lnTo>
                    <a:lnTo>
                      <a:pt x="851" y="2211"/>
                    </a:lnTo>
                    <a:lnTo>
                      <a:pt x="680" y="2211"/>
                    </a:lnTo>
                    <a:lnTo>
                      <a:pt x="680" y="2098"/>
                    </a:lnTo>
                    <a:lnTo>
                      <a:pt x="624" y="2098"/>
                    </a:lnTo>
                    <a:lnTo>
                      <a:pt x="624" y="2154"/>
                    </a:lnTo>
                    <a:lnTo>
                      <a:pt x="510" y="2154"/>
                    </a:lnTo>
                    <a:lnTo>
                      <a:pt x="510" y="2381"/>
                    </a:lnTo>
                    <a:lnTo>
                      <a:pt x="454" y="2381"/>
                    </a:lnTo>
                    <a:lnTo>
                      <a:pt x="454" y="2495"/>
                    </a:lnTo>
                    <a:lnTo>
                      <a:pt x="397" y="2495"/>
                    </a:lnTo>
                    <a:lnTo>
                      <a:pt x="397" y="2551"/>
                    </a:lnTo>
                    <a:lnTo>
                      <a:pt x="170" y="2551"/>
                    </a:lnTo>
                    <a:lnTo>
                      <a:pt x="170" y="2495"/>
                    </a:lnTo>
                    <a:lnTo>
                      <a:pt x="113" y="2495"/>
                    </a:lnTo>
                    <a:lnTo>
                      <a:pt x="113" y="2211"/>
                    </a:lnTo>
                    <a:lnTo>
                      <a:pt x="170" y="2211"/>
                    </a:lnTo>
                    <a:lnTo>
                      <a:pt x="170" y="2154"/>
                    </a:lnTo>
                    <a:lnTo>
                      <a:pt x="227" y="2154"/>
                    </a:lnTo>
                    <a:lnTo>
                      <a:pt x="227" y="1984"/>
                    </a:lnTo>
                    <a:lnTo>
                      <a:pt x="170" y="1984"/>
                    </a:lnTo>
                    <a:lnTo>
                      <a:pt x="170" y="1701"/>
                    </a:lnTo>
                    <a:lnTo>
                      <a:pt x="113" y="1701"/>
                    </a:lnTo>
                    <a:lnTo>
                      <a:pt x="113" y="1644"/>
                    </a:lnTo>
                    <a:lnTo>
                      <a:pt x="0" y="1644"/>
                    </a:lnTo>
                    <a:lnTo>
                      <a:pt x="0" y="1474"/>
                    </a:lnTo>
                    <a:lnTo>
                      <a:pt x="170" y="1474"/>
                    </a:lnTo>
                    <a:lnTo>
                      <a:pt x="170" y="1247"/>
                    </a:lnTo>
                    <a:lnTo>
                      <a:pt x="227" y="1247"/>
                    </a:lnTo>
                    <a:lnTo>
                      <a:pt x="227" y="1020"/>
                    </a:lnTo>
                    <a:lnTo>
                      <a:pt x="170" y="1020"/>
                    </a:lnTo>
                    <a:lnTo>
                      <a:pt x="170" y="794"/>
                    </a:lnTo>
                    <a:lnTo>
                      <a:pt x="227" y="794"/>
                    </a:lnTo>
                    <a:lnTo>
                      <a:pt x="227" y="680"/>
                    </a:lnTo>
                    <a:lnTo>
                      <a:pt x="284" y="680"/>
                    </a:lnTo>
                    <a:lnTo>
                      <a:pt x="284" y="453"/>
                    </a:lnTo>
                    <a:lnTo>
                      <a:pt x="227" y="453"/>
                    </a:lnTo>
                    <a:lnTo>
                      <a:pt x="227" y="397"/>
                    </a:lnTo>
                    <a:lnTo>
                      <a:pt x="170" y="397"/>
                    </a:lnTo>
                    <a:lnTo>
                      <a:pt x="170" y="227"/>
                    </a:lnTo>
                    <a:lnTo>
                      <a:pt x="113" y="227"/>
                    </a:lnTo>
                    <a:lnTo>
                      <a:pt x="113" y="11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</p:grpSp>
        <p:grpSp>
          <p:nvGrpSpPr>
            <p:cNvPr id="33" name="グループ化 32"/>
            <p:cNvGrpSpPr/>
            <p:nvPr/>
          </p:nvGrpSpPr>
          <p:grpSpPr>
            <a:xfrm>
              <a:off x="1781404" y="817761"/>
              <a:ext cx="9097295" cy="6146502"/>
              <a:chOff x="1781404" y="817761"/>
              <a:chExt cx="9097295" cy="6146502"/>
            </a:xfrm>
          </p:grpSpPr>
          <p:sp>
            <p:nvSpPr>
              <p:cNvPr id="34" name="正方形/長方形 33"/>
              <p:cNvSpPr/>
              <p:nvPr/>
            </p:nvSpPr>
            <p:spPr>
              <a:xfrm>
                <a:off x="5761257" y="531012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富山市</a:t>
                </a:r>
              </a:p>
            </p:txBody>
          </p:sp>
          <p:sp>
            <p:nvSpPr>
              <p:cNvPr id="35" name="正方形/長方形 34"/>
              <p:cNvSpPr/>
              <p:nvPr/>
            </p:nvSpPr>
            <p:spPr>
              <a:xfrm>
                <a:off x="2889250" y="324210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高岡市</a:t>
                </a:r>
              </a:p>
            </p:txBody>
          </p:sp>
          <p:sp>
            <p:nvSpPr>
              <p:cNvPr id="36" name="正方形/長方形 35"/>
              <p:cNvSpPr/>
              <p:nvPr/>
            </p:nvSpPr>
            <p:spPr>
              <a:xfrm>
                <a:off x="9809382" y="271321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黒部市</a:t>
                </a:r>
              </a:p>
            </p:txBody>
          </p:sp>
          <p:sp>
            <p:nvSpPr>
              <p:cNvPr id="37" name="正方形/長方形 36"/>
              <p:cNvSpPr/>
              <p:nvPr/>
            </p:nvSpPr>
            <p:spPr>
              <a:xfrm>
                <a:off x="4183282" y="33607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射水市</a:t>
                </a:r>
              </a:p>
            </p:txBody>
          </p:sp>
          <p:sp>
            <p:nvSpPr>
              <p:cNvPr id="38" name="正方形/長方形 37"/>
              <p:cNvSpPr/>
              <p:nvPr/>
            </p:nvSpPr>
            <p:spPr>
              <a:xfrm>
                <a:off x="10136188" y="10493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朝日町</a:t>
                </a:r>
              </a:p>
            </p:txBody>
          </p:sp>
          <p:sp>
            <p:nvSpPr>
              <p:cNvPr id="39" name="正方形/長方形 38"/>
              <p:cNvSpPr/>
              <p:nvPr/>
            </p:nvSpPr>
            <p:spPr>
              <a:xfrm>
                <a:off x="8303075" y="81776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入善町</a:t>
                </a:r>
              </a:p>
            </p:txBody>
          </p:sp>
          <p:sp>
            <p:nvSpPr>
              <p:cNvPr id="40" name="正方形/長方形 39"/>
              <p:cNvSpPr/>
              <p:nvPr/>
            </p:nvSpPr>
            <p:spPr>
              <a:xfrm>
                <a:off x="8775919" y="526029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立山町</a:t>
                </a:r>
              </a:p>
            </p:txBody>
          </p:sp>
          <p:sp>
            <p:nvSpPr>
              <p:cNvPr id="41" name="正方形/長方形 40"/>
              <p:cNvSpPr/>
              <p:nvPr/>
            </p:nvSpPr>
            <p:spPr>
              <a:xfrm>
                <a:off x="8190132" y="421587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上市町</a:t>
                </a:r>
              </a:p>
            </p:txBody>
          </p:sp>
          <p:sp>
            <p:nvSpPr>
              <p:cNvPr id="42" name="正方形/長方形 41"/>
              <p:cNvSpPr/>
              <p:nvPr/>
            </p:nvSpPr>
            <p:spPr>
              <a:xfrm>
                <a:off x="2457792" y="665648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南砺市</a:t>
                </a:r>
              </a:p>
            </p:txBody>
          </p:sp>
          <p:sp>
            <p:nvSpPr>
              <p:cNvPr id="43" name="正方形/長方形 42"/>
              <p:cNvSpPr/>
              <p:nvPr/>
            </p:nvSpPr>
            <p:spPr>
              <a:xfrm>
                <a:off x="6149747" y="357651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舟橋村</a:t>
                </a:r>
              </a:p>
            </p:txBody>
          </p:sp>
          <p:sp>
            <p:nvSpPr>
              <p:cNvPr id="44" name="正方形/長方形 43"/>
              <p:cNvSpPr/>
              <p:nvPr/>
            </p:nvSpPr>
            <p:spPr>
              <a:xfrm>
                <a:off x="1781404" y="4203818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小矢部市</a:t>
                </a:r>
              </a:p>
            </p:txBody>
          </p:sp>
          <p:sp>
            <p:nvSpPr>
              <p:cNvPr id="45" name="正方形/長方形 44"/>
              <p:cNvSpPr/>
              <p:nvPr/>
            </p:nvSpPr>
            <p:spPr>
              <a:xfrm>
                <a:off x="3264387" y="470862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砺波市</a:t>
                </a:r>
              </a:p>
            </p:txBody>
          </p:sp>
          <p:sp>
            <p:nvSpPr>
              <p:cNvPr id="46" name="正方形/長方形 45"/>
              <p:cNvSpPr/>
              <p:nvPr/>
            </p:nvSpPr>
            <p:spPr>
              <a:xfrm>
                <a:off x="7167563" y="300730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滑川市</a:t>
                </a:r>
              </a:p>
            </p:txBody>
          </p:sp>
          <p:sp>
            <p:nvSpPr>
              <p:cNvPr id="47" name="正方形/長方形 46"/>
              <p:cNvSpPr/>
              <p:nvPr/>
            </p:nvSpPr>
            <p:spPr>
              <a:xfrm>
                <a:off x="2597589" y="158653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氷見市</a:t>
                </a:r>
              </a:p>
            </p:txBody>
          </p:sp>
          <p:sp>
            <p:nvSpPr>
              <p:cNvPr id="48" name="正方形/長方形 47"/>
              <p:cNvSpPr/>
              <p:nvPr/>
            </p:nvSpPr>
            <p:spPr>
              <a:xfrm>
                <a:off x="8335963" y="285341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魚津市</a:t>
                </a: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1179513" y="300038"/>
            <a:ext cx="10442575" cy="9001125"/>
            <a:chOff x="1179513" y="300038"/>
            <a:chExt cx="10442575" cy="9001125"/>
          </a:xfrm>
        </p:grpSpPr>
        <p:grpSp>
          <p:nvGrpSpPr>
            <p:cNvPr id="13470" name="Group 158"/>
            <p:cNvGrpSpPr>
              <a:grpSpLocks/>
            </p:cNvGrpSpPr>
            <p:nvPr/>
          </p:nvGrpSpPr>
          <p:grpSpPr bwMode="auto">
            <a:xfrm>
              <a:off x="1179513" y="300038"/>
              <a:ext cx="10442575" cy="9001125"/>
              <a:chOff x="743" y="189"/>
              <a:chExt cx="6578" cy="5670"/>
            </a:xfrm>
          </p:grpSpPr>
          <p:sp>
            <p:nvSpPr>
              <p:cNvPr id="13448" name="Freeform 136"/>
              <p:cNvSpPr>
                <a:spLocks/>
              </p:cNvSpPr>
              <p:nvPr/>
            </p:nvSpPr>
            <p:spPr bwMode="auto">
              <a:xfrm>
                <a:off x="743" y="3024"/>
                <a:ext cx="2042" cy="2835"/>
              </a:xfrm>
              <a:custGeom>
                <a:avLst/>
                <a:gdLst>
                  <a:gd name="T0" fmla="*/ 1928 w 2042"/>
                  <a:gd name="T1" fmla="*/ 2495 h 2835"/>
                  <a:gd name="T2" fmla="*/ 1928 w 2042"/>
                  <a:gd name="T3" fmla="*/ 1474 h 2835"/>
                  <a:gd name="T4" fmla="*/ 2042 w 2042"/>
                  <a:gd name="T5" fmla="*/ 1474 h 2835"/>
                  <a:gd name="T6" fmla="*/ 2042 w 2042"/>
                  <a:gd name="T7" fmla="*/ 1247 h 2835"/>
                  <a:gd name="T8" fmla="*/ 1928 w 2042"/>
                  <a:gd name="T9" fmla="*/ 1247 h 2835"/>
                  <a:gd name="T10" fmla="*/ 1928 w 2042"/>
                  <a:gd name="T11" fmla="*/ 1021 h 2835"/>
                  <a:gd name="T12" fmla="*/ 1815 w 2042"/>
                  <a:gd name="T13" fmla="*/ 1021 h 2835"/>
                  <a:gd name="T14" fmla="*/ 1815 w 2042"/>
                  <a:gd name="T15" fmla="*/ 680 h 2835"/>
                  <a:gd name="T16" fmla="*/ 1588 w 2042"/>
                  <a:gd name="T17" fmla="*/ 680 h 2835"/>
                  <a:gd name="T18" fmla="*/ 1588 w 2042"/>
                  <a:gd name="T19" fmla="*/ 567 h 2835"/>
                  <a:gd name="T20" fmla="*/ 1475 w 2042"/>
                  <a:gd name="T21" fmla="*/ 567 h 2835"/>
                  <a:gd name="T22" fmla="*/ 1475 w 2042"/>
                  <a:gd name="T23" fmla="*/ 454 h 2835"/>
                  <a:gd name="T24" fmla="*/ 1361 w 2042"/>
                  <a:gd name="T25" fmla="*/ 454 h 2835"/>
                  <a:gd name="T26" fmla="*/ 1361 w 2042"/>
                  <a:gd name="T27" fmla="*/ 227 h 2835"/>
                  <a:gd name="T28" fmla="*/ 1248 w 2042"/>
                  <a:gd name="T29" fmla="*/ 227 h 2835"/>
                  <a:gd name="T30" fmla="*/ 1248 w 2042"/>
                  <a:gd name="T31" fmla="*/ 113 h 2835"/>
                  <a:gd name="T32" fmla="*/ 1021 w 2042"/>
                  <a:gd name="T33" fmla="*/ 113 h 2835"/>
                  <a:gd name="T34" fmla="*/ 1021 w 2042"/>
                  <a:gd name="T35" fmla="*/ 0 h 2835"/>
                  <a:gd name="T36" fmla="*/ 908 w 2042"/>
                  <a:gd name="T37" fmla="*/ 0 h 2835"/>
                  <a:gd name="T38" fmla="*/ 908 w 2042"/>
                  <a:gd name="T39" fmla="*/ 227 h 2835"/>
                  <a:gd name="T40" fmla="*/ 681 w 2042"/>
                  <a:gd name="T41" fmla="*/ 227 h 2835"/>
                  <a:gd name="T42" fmla="*/ 681 w 2042"/>
                  <a:gd name="T43" fmla="*/ 340 h 2835"/>
                  <a:gd name="T44" fmla="*/ 567 w 2042"/>
                  <a:gd name="T45" fmla="*/ 340 h 2835"/>
                  <a:gd name="T46" fmla="*/ 567 w 2042"/>
                  <a:gd name="T47" fmla="*/ 227 h 2835"/>
                  <a:gd name="T48" fmla="*/ 341 w 2042"/>
                  <a:gd name="T49" fmla="*/ 227 h 2835"/>
                  <a:gd name="T50" fmla="*/ 341 w 2042"/>
                  <a:gd name="T51" fmla="*/ 113 h 2835"/>
                  <a:gd name="T52" fmla="*/ 227 w 2042"/>
                  <a:gd name="T53" fmla="*/ 113 h 2835"/>
                  <a:gd name="T54" fmla="*/ 227 w 2042"/>
                  <a:gd name="T55" fmla="*/ 454 h 2835"/>
                  <a:gd name="T56" fmla="*/ 341 w 2042"/>
                  <a:gd name="T57" fmla="*/ 454 h 2835"/>
                  <a:gd name="T58" fmla="*/ 341 w 2042"/>
                  <a:gd name="T59" fmla="*/ 794 h 2835"/>
                  <a:gd name="T60" fmla="*/ 227 w 2042"/>
                  <a:gd name="T61" fmla="*/ 794 h 2835"/>
                  <a:gd name="T62" fmla="*/ 227 w 2042"/>
                  <a:gd name="T63" fmla="*/ 1588 h 2835"/>
                  <a:gd name="T64" fmla="*/ 0 w 2042"/>
                  <a:gd name="T65" fmla="*/ 1588 h 2835"/>
                  <a:gd name="T66" fmla="*/ 0 w 2042"/>
                  <a:gd name="T67" fmla="*/ 1701 h 2835"/>
                  <a:gd name="T68" fmla="*/ 227 w 2042"/>
                  <a:gd name="T69" fmla="*/ 1701 h 2835"/>
                  <a:gd name="T70" fmla="*/ 227 w 2042"/>
                  <a:gd name="T71" fmla="*/ 2608 h 2835"/>
                  <a:gd name="T72" fmla="*/ 454 w 2042"/>
                  <a:gd name="T73" fmla="*/ 2608 h 2835"/>
                  <a:gd name="T74" fmla="*/ 454 w 2042"/>
                  <a:gd name="T75" fmla="*/ 2495 h 2835"/>
                  <a:gd name="T76" fmla="*/ 567 w 2042"/>
                  <a:gd name="T77" fmla="*/ 2495 h 2835"/>
                  <a:gd name="T78" fmla="*/ 567 w 2042"/>
                  <a:gd name="T79" fmla="*/ 2268 h 2835"/>
                  <a:gd name="T80" fmla="*/ 681 w 2042"/>
                  <a:gd name="T81" fmla="*/ 2268 h 2835"/>
                  <a:gd name="T82" fmla="*/ 681 w 2042"/>
                  <a:gd name="T83" fmla="*/ 2155 h 2835"/>
                  <a:gd name="T84" fmla="*/ 794 w 2042"/>
                  <a:gd name="T85" fmla="*/ 2155 h 2835"/>
                  <a:gd name="T86" fmla="*/ 794 w 2042"/>
                  <a:gd name="T87" fmla="*/ 2268 h 2835"/>
                  <a:gd name="T88" fmla="*/ 908 w 2042"/>
                  <a:gd name="T89" fmla="*/ 2268 h 2835"/>
                  <a:gd name="T90" fmla="*/ 908 w 2042"/>
                  <a:gd name="T91" fmla="*/ 2155 h 2835"/>
                  <a:gd name="T92" fmla="*/ 1134 w 2042"/>
                  <a:gd name="T93" fmla="*/ 2155 h 2835"/>
                  <a:gd name="T94" fmla="*/ 1134 w 2042"/>
                  <a:gd name="T95" fmla="*/ 2268 h 2835"/>
                  <a:gd name="T96" fmla="*/ 1248 w 2042"/>
                  <a:gd name="T97" fmla="*/ 2268 h 2835"/>
                  <a:gd name="T98" fmla="*/ 1248 w 2042"/>
                  <a:gd name="T99" fmla="*/ 2495 h 2835"/>
                  <a:gd name="T100" fmla="*/ 1361 w 2042"/>
                  <a:gd name="T101" fmla="*/ 2495 h 2835"/>
                  <a:gd name="T102" fmla="*/ 1361 w 2042"/>
                  <a:gd name="T103" fmla="*/ 2608 h 2835"/>
                  <a:gd name="T104" fmla="*/ 1248 w 2042"/>
                  <a:gd name="T105" fmla="*/ 2608 h 2835"/>
                  <a:gd name="T106" fmla="*/ 1248 w 2042"/>
                  <a:gd name="T107" fmla="*/ 2835 h 2835"/>
                  <a:gd name="T108" fmla="*/ 1475 w 2042"/>
                  <a:gd name="T109" fmla="*/ 2835 h 2835"/>
                  <a:gd name="T110" fmla="*/ 1475 w 2042"/>
                  <a:gd name="T111" fmla="*/ 2722 h 2835"/>
                  <a:gd name="T112" fmla="*/ 1701 w 2042"/>
                  <a:gd name="T113" fmla="*/ 2722 h 2835"/>
                  <a:gd name="T114" fmla="*/ 1701 w 2042"/>
                  <a:gd name="T115" fmla="*/ 2495 h 2835"/>
                  <a:gd name="T116" fmla="*/ 1928 w 2042"/>
                  <a:gd name="T117" fmla="*/ 2495 h 28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2042" h="2835">
                    <a:moveTo>
                      <a:pt x="1928" y="2495"/>
                    </a:moveTo>
                    <a:lnTo>
                      <a:pt x="1928" y="1474"/>
                    </a:lnTo>
                    <a:lnTo>
                      <a:pt x="2042" y="1474"/>
                    </a:lnTo>
                    <a:lnTo>
                      <a:pt x="2042" y="1247"/>
                    </a:lnTo>
                    <a:lnTo>
                      <a:pt x="1928" y="1247"/>
                    </a:lnTo>
                    <a:lnTo>
                      <a:pt x="1928" y="1021"/>
                    </a:lnTo>
                    <a:lnTo>
                      <a:pt x="1815" y="1021"/>
                    </a:lnTo>
                    <a:lnTo>
                      <a:pt x="1815" y="680"/>
                    </a:lnTo>
                    <a:lnTo>
                      <a:pt x="1588" y="680"/>
                    </a:lnTo>
                    <a:lnTo>
                      <a:pt x="1588" y="567"/>
                    </a:lnTo>
                    <a:lnTo>
                      <a:pt x="1475" y="567"/>
                    </a:lnTo>
                    <a:lnTo>
                      <a:pt x="1475" y="454"/>
                    </a:lnTo>
                    <a:lnTo>
                      <a:pt x="1361" y="454"/>
                    </a:lnTo>
                    <a:lnTo>
                      <a:pt x="1361" y="227"/>
                    </a:lnTo>
                    <a:lnTo>
                      <a:pt x="1248" y="227"/>
                    </a:lnTo>
                    <a:lnTo>
                      <a:pt x="1248" y="113"/>
                    </a:lnTo>
                    <a:lnTo>
                      <a:pt x="1021" y="113"/>
                    </a:lnTo>
                    <a:lnTo>
                      <a:pt x="1021" y="0"/>
                    </a:lnTo>
                    <a:lnTo>
                      <a:pt x="908" y="0"/>
                    </a:lnTo>
                    <a:lnTo>
                      <a:pt x="908" y="227"/>
                    </a:lnTo>
                    <a:lnTo>
                      <a:pt x="681" y="227"/>
                    </a:lnTo>
                    <a:lnTo>
                      <a:pt x="681" y="340"/>
                    </a:lnTo>
                    <a:lnTo>
                      <a:pt x="567" y="340"/>
                    </a:lnTo>
                    <a:lnTo>
                      <a:pt x="567" y="227"/>
                    </a:lnTo>
                    <a:lnTo>
                      <a:pt x="341" y="227"/>
                    </a:lnTo>
                    <a:lnTo>
                      <a:pt x="341" y="113"/>
                    </a:lnTo>
                    <a:lnTo>
                      <a:pt x="227" y="113"/>
                    </a:lnTo>
                    <a:lnTo>
                      <a:pt x="227" y="454"/>
                    </a:lnTo>
                    <a:lnTo>
                      <a:pt x="341" y="454"/>
                    </a:lnTo>
                    <a:lnTo>
                      <a:pt x="341" y="794"/>
                    </a:lnTo>
                    <a:lnTo>
                      <a:pt x="227" y="794"/>
                    </a:lnTo>
                    <a:lnTo>
                      <a:pt x="227" y="1588"/>
                    </a:lnTo>
                    <a:lnTo>
                      <a:pt x="0" y="1588"/>
                    </a:lnTo>
                    <a:lnTo>
                      <a:pt x="0" y="1701"/>
                    </a:lnTo>
                    <a:lnTo>
                      <a:pt x="227" y="1701"/>
                    </a:lnTo>
                    <a:lnTo>
                      <a:pt x="227" y="2608"/>
                    </a:lnTo>
                    <a:lnTo>
                      <a:pt x="454" y="2608"/>
                    </a:lnTo>
                    <a:lnTo>
                      <a:pt x="454" y="2495"/>
                    </a:lnTo>
                    <a:lnTo>
                      <a:pt x="567" y="2495"/>
                    </a:lnTo>
                    <a:lnTo>
                      <a:pt x="567" y="2268"/>
                    </a:lnTo>
                    <a:lnTo>
                      <a:pt x="681" y="2268"/>
                    </a:lnTo>
                    <a:lnTo>
                      <a:pt x="681" y="2155"/>
                    </a:lnTo>
                    <a:lnTo>
                      <a:pt x="794" y="2155"/>
                    </a:lnTo>
                    <a:lnTo>
                      <a:pt x="794" y="2268"/>
                    </a:lnTo>
                    <a:lnTo>
                      <a:pt x="908" y="2268"/>
                    </a:lnTo>
                    <a:lnTo>
                      <a:pt x="908" y="2155"/>
                    </a:lnTo>
                    <a:lnTo>
                      <a:pt x="1134" y="2155"/>
                    </a:lnTo>
                    <a:lnTo>
                      <a:pt x="1134" y="2268"/>
                    </a:lnTo>
                    <a:lnTo>
                      <a:pt x="1248" y="2268"/>
                    </a:lnTo>
                    <a:lnTo>
                      <a:pt x="1248" y="2495"/>
                    </a:lnTo>
                    <a:lnTo>
                      <a:pt x="1361" y="2495"/>
                    </a:lnTo>
                    <a:lnTo>
                      <a:pt x="1361" y="2608"/>
                    </a:lnTo>
                    <a:lnTo>
                      <a:pt x="1248" y="2608"/>
                    </a:lnTo>
                    <a:lnTo>
                      <a:pt x="1248" y="2835"/>
                    </a:lnTo>
                    <a:lnTo>
                      <a:pt x="1475" y="2835"/>
                    </a:lnTo>
                    <a:lnTo>
                      <a:pt x="1475" y="2722"/>
                    </a:lnTo>
                    <a:lnTo>
                      <a:pt x="1701" y="2722"/>
                    </a:lnTo>
                    <a:lnTo>
                      <a:pt x="1701" y="2495"/>
                    </a:lnTo>
                    <a:lnTo>
                      <a:pt x="1928" y="2495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49" name="Rectangle 137"/>
              <p:cNvSpPr>
                <a:spLocks noChangeArrowheads="1"/>
              </p:cNvSpPr>
              <p:nvPr/>
            </p:nvSpPr>
            <p:spPr bwMode="auto">
              <a:xfrm>
                <a:off x="4259" y="2344"/>
                <a:ext cx="113" cy="226"/>
              </a:xfrm>
              <a:prstGeom prst="rect">
                <a:avLst/>
              </a:pr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51" name="Freeform 139"/>
              <p:cNvSpPr>
                <a:spLocks/>
              </p:cNvSpPr>
              <p:nvPr/>
            </p:nvSpPr>
            <p:spPr bwMode="auto">
              <a:xfrm>
                <a:off x="2558" y="1890"/>
                <a:ext cx="4422" cy="3175"/>
              </a:xfrm>
              <a:custGeom>
                <a:avLst/>
                <a:gdLst>
                  <a:gd name="T0" fmla="*/ 4422 w 4422"/>
                  <a:gd name="T1" fmla="*/ 2041 h 3175"/>
                  <a:gd name="T2" fmla="*/ 4196 w 4422"/>
                  <a:gd name="T3" fmla="*/ 2155 h 3175"/>
                  <a:gd name="T4" fmla="*/ 4082 w 4422"/>
                  <a:gd name="T5" fmla="*/ 2495 h 3175"/>
                  <a:gd name="T6" fmla="*/ 3969 w 4422"/>
                  <a:gd name="T7" fmla="*/ 2722 h 3175"/>
                  <a:gd name="T8" fmla="*/ 3742 w 4422"/>
                  <a:gd name="T9" fmla="*/ 2835 h 3175"/>
                  <a:gd name="T10" fmla="*/ 3629 w 4422"/>
                  <a:gd name="T11" fmla="*/ 2948 h 3175"/>
                  <a:gd name="T12" fmla="*/ 3288 w 4422"/>
                  <a:gd name="T13" fmla="*/ 3062 h 3175"/>
                  <a:gd name="T14" fmla="*/ 3175 w 4422"/>
                  <a:gd name="T15" fmla="*/ 2948 h 3175"/>
                  <a:gd name="T16" fmla="*/ 2495 w 4422"/>
                  <a:gd name="T17" fmla="*/ 2835 h 3175"/>
                  <a:gd name="T18" fmla="*/ 2381 w 4422"/>
                  <a:gd name="T19" fmla="*/ 2722 h 3175"/>
                  <a:gd name="T20" fmla="*/ 2154 w 4422"/>
                  <a:gd name="T21" fmla="*/ 2495 h 3175"/>
                  <a:gd name="T22" fmla="*/ 2041 w 4422"/>
                  <a:gd name="T23" fmla="*/ 2608 h 3175"/>
                  <a:gd name="T24" fmla="*/ 1814 w 4422"/>
                  <a:gd name="T25" fmla="*/ 2722 h 3175"/>
                  <a:gd name="T26" fmla="*/ 1361 w 4422"/>
                  <a:gd name="T27" fmla="*/ 2495 h 3175"/>
                  <a:gd name="T28" fmla="*/ 1247 w 4422"/>
                  <a:gd name="T29" fmla="*/ 2722 h 3175"/>
                  <a:gd name="T30" fmla="*/ 1020 w 4422"/>
                  <a:gd name="T31" fmla="*/ 2495 h 3175"/>
                  <a:gd name="T32" fmla="*/ 794 w 4422"/>
                  <a:gd name="T33" fmla="*/ 2608 h 3175"/>
                  <a:gd name="T34" fmla="*/ 680 w 4422"/>
                  <a:gd name="T35" fmla="*/ 2722 h 3175"/>
                  <a:gd name="T36" fmla="*/ 567 w 4422"/>
                  <a:gd name="T37" fmla="*/ 2835 h 3175"/>
                  <a:gd name="T38" fmla="*/ 453 w 4422"/>
                  <a:gd name="T39" fmla="*/ 3062 h 3175"/>
                  <a:gd name="T40" fmla="*/ 227 w 4422"/>
                  <a:gd name="T41" fmla="*/ 3175 h 3175"/>
                  <a:gd name="T42" fmla="*/ 113 w 4422"/>
                  <a:gd name="T43" fmla="*/ 2608 h 3175"/>
                  <a:gd name="T44" fmla="*/ 227 w 4422"/>
                  <a:gd name="T45" fmla="*/ 2381 h 3175"/>
                  <a:gd name="T46" fmla="*/ 113 w 4422"/>
                  <a:gd name="T47" fmla="*/ 2155 h 3175"/>
                  <a:gd name="T48" fmla="*/ 0 w 4422"/>
                  <a:gd name="T49" fmla="*/ 1474 h 3175"/>
                  <a:gd name="T50" fmla="*/ 113 w 4422"/>
                  <a:gd name="T51" fmla="*/ 1134 h 3175"/>
                  <a:gd name="T52" fmla="*/ 227 w 4422"/>
                  <a:gd name="T53" fmla="*/ 1021 h 3175"/>
                  <a:gd name="T54" fmla="*/ 113 w 4422"/>
                  <a:gd name="T55" fmla="*/ 907 h 3175"/>
                  <a:gd name="T56" fmla="*/ 340 w 4422"/>
                  <a:gd name="T57" fmla="*/ 680 h 3175"/>
                  <a:gd name="T58" fmla="*/ 567 w 4422"/>
                  <a:gd name="T59" fmla="*/ 340 h 3175"/>
                  <a:gd name="T60" fmla="*/ 680 w 4422"/>
                  <a:gd name="T61" fmla="*/ 227 h 3175"/>
                  <a:gd name="T62" fmla="*/ 794 w 4422"/>
                  <a:gd name="T63" fmla="*/ 113 h 3175"/>
                  <a:gd name="T64" fmla="*/ 907 w 4422"/>
                  <a:gd name="T65" fmla="*/ 0 h 3175"/>
                  <a:gd name="T66" fmla="*/ 1814 w 4422"/>
                  <a:gd name="T67" fmla="*/ 113 h 3175"/>
                  <a:gd name="T68" fmla="*/ 1928 w 4422"/>
                  <a:gd name="T69" fmla="*/ 340 h 3175"/>
                  <a:gd name="T70" fmla="*/ 1814 w 4422"/>
                  <a:gd name="T71" fmla="*/ 454 h 3175"/>
                  <a:gd name="T72" fmla="*/ 1701 w 4422"/>
                  <a:gd name="T73" fmla="*/ 567 h 3175"/>
                  <a:gd name="T74" fmla="*/ 1587 w 4422"/>
                  <a:gd name="T75" fmla="*/ 1021 h 3175"/>
                  <a:gd name="T76" fmla="*/ 1701 w 4422"/>
                  <a:gd name="T77" fmla="*/ 1134 h 3175"/>
                  <a:gd name="T78" fmla="*/ 1814 w 4422"/>
                  <a:gd name="T79" fmla="*/ 1361 h 3175"/>
                  <a:gd name="T80" fmla="*/ 1928 w 4422"/>
                  <a:gd name="T81" fmla="*/ 1588 h 3175"/>
                  <a:gd name="T82" fmla="*/ 2381 w 4422"/>
                  <a:gd name="T83" fmla="*/ 1474 h 3175"/>
                  <a:gd name="T84" fmla="*/ 2721 w 4422"/>
                  <a:gd name="T85" fmla="*/ 1588 h 3175"/>
                  <a:gd name="T86" fmla="*/ 2948 w 4422"/>
                  <a:gd name="T87" fmla="*/ 1701 h 3175"/>
                  <a:gd name="T88" fmla="*/ 3062 w 4422"/>
                  <a:gd name="T89" fmla="*/ 1814 h 3175"/>
                  <a:gd name="T90" fmla="*/ 3402 w 4422"/>
                  <a:gd name="T91" fmla="*/ 1701 h 3175"/>
                  <a:gd name="T92" fmla="*/ 3629 w 4422"/>
                  <a:gd name="T93" fmla="*/ 1814 h 3175"/>
                  <a:gd name="T94" fmla="*/ 3855 w 4422"/>
                  <a:gd name="T95" fmla="*/ 1928 h 31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4422" h="3175">
                    <a:moveTo>
                      <a:pt x="4422" y="1928"/>
                    </a:moveTo>
                    <a:lnTo>
                      <a:pt x="4422" y="2041"/>
                    </a:lnTo>
                    <a:lnTo>
                      <a:pt x="4196" y="2041"/>
                    </a:lnTo>
                    <a:lnTo>
                      <a:pt x="4196" y="2155"/>
                    </a:lnTo>
                    <a:lnTo>
                      <a:pt x="4082" y="2155"/>
                    </a:lnTo>
                    <a:lnTo>
                      <a:pt x="4082" y="2495"/>
                    </a:lnTo>
                    <a:lnTo>
                      <a:pt x="3969" y="2495"/>
                    </a:lnTo>
                    <a:lnTo>
                      <a:pt x="3969" y="2722"/>
                    </a:lnTo>
                    <a:lnTo>
                      <a:pt x="3742" y="2722"/>
                    </a:lnTo>
                    <a:lnTo>
                      <a:pt x="3742" y="2835"/>
                    </a:lnTo>
                    <a:lnTo>
                      <a:pt x="3742" y="2948"/>
                    </a:lnTo>
                    <a:lnTo>
                      <a:pt x="3629" y="2948"/>
                    </a:lnTo>
                    <a:lnTo>
                      <a:pt x="3629" y="3062"/>
                    </a:lnTo>
                    <a:lnTo>
                      <a:pt x="3288" y="3062"/>
                    </a:lnTo>
                    <a:lnTo>
                      <a:pt x="3288" y="2948"/>
                    </a:lnTo>
                    <a:lnTo>
                      <a:pt x="3175" y="2948"/>
                    </a:lnTo>
                    <a:lnTo>
                      <a:pt x="3175" y="2835"/>
                    </a:lnTo>
                    <a:lnTo>
                      <a:pt x="2495" y="2835"/>
                    </a:lnTo>
                    <a:lnTo>
                      <a:pt x="2495" y="2722"/>
                    </a:lnTo>
                    <a:lnTo>
                      <a:pt x="2381" y="2722"/>
                    </a:lnTo>
                    <a:lnTo>
                      <a:pt x="2381" y="2495"/>
                    </a:lnTo>
                    <a:lnTo>
                      <a:pt x="2154" y="2495"/>
                    </a:lnTo>
                    <a:lnTo>
                      <a:pt x="2154" y="2608"/>
                    </a:lnTo>
                    <a:lnTo>
                      <a:pt x="2041" y="2608"/>
                    </a:lnTo>
                    <a:lnTo>
                      <a:pt x="2041" y="2722"/>
                    </a:lnTo>
                    <a:lnTo>
                      <a:pt x="1814" y="2722"/>
                    </a:lnTo>
                    <a:lnTo>
                      <a:pt x="1814" y="2495"/>
                    </a:lnTo>
                    <a:lnTo>
                      <a:pt x="1361" y="2495"/>
                    </a:lnTo>
                    <a:lnTo>
                      <a:pt x="1247" y="2495"/>
                    </a:lnTo>
                    <a:lnTo>
                      <a:pt x="1247" y="2722"/>
                    </a:lnTo>
                    <a:lnTo>
                      <a:pt x="1020" y="2722"/>
                    </a:lnTo>
                    <a:lnTo>
                      <a:pt x="1020" y="2495"/>
                    </a:lnTo>
                    <a:lnTo>
                      <a:pt x="794" y="2495"/>
                    </a:lnTo>
                    <a:lnTo>
                      <a:pt x="794" y="2608"/>
                    </a:lnTo>
                    <a:lnTo>
                      <a:pt x="680" y="2608"/>
                    </a:lnTo>
                    <a:lnTo>
                      <a:pt x="680" y="2722"/>
                    </a:lnTo>
                    <a:lnTo>
                      <a:pt x="567" y="2722"/>
                    </a:lnTo>
                    <a:lnTo>
                      <a:pt x="567" y="2835"/>
                    </a:lnTo>
                    <a:lnTo>
                      <a:pt x="453" y="2835"/>
                    </a:lnTo>
                    <a:lnTo>
                      <a:pt x="453" y="3062"/>
                    </a:lnTo>
                    <a:lnTo>
                      <a:pt x="227" y="3062"/>
                    </a:lnTo>
                    <a:lnTo>
                      <a:pt x="227" y="3175"/>
                    </a:lnTo>
                    <a:lnTo>
                      <a:pt x="113" y="3175"/>
                    </a:lnTo>
                    <a:lnTo>
                      <a:pt x="113" y="2608"/>
                    </a:lnTo>
                    <a:lnTo>
                      <a:pt x="227" y="2608"/>
                    </a:lnTo>
                    <a:lnTo>
                      <a:pt x="227" y="2381"/>
                    </a:lnTo>
                    <a:lnTo>
                      <a:pt x="113" y="2381"/>
                    </a:lnTo>
                    <a:lnTo>
                      <a:pt x="113" y="2155"/>
                    </a:lnTo>
                    <a:lnTo>
                      <a:pt x="0" y="2155"/>
                    </a:lnTo>
                    <a:lnTo>
                      <a:pt x="0" y="1474"/>
                    </a:lnTo>
                    <a:lnTo>
                      <a:pt x="113" y="1474"/>
                    </a:lnTo>
                    <a:lnTo>
                      <a:pt x="113" y="1134"/>
                    </a:lnTo>
                    <a:lnTo>
                      <a:pt x="227" y="1134"/>
                    </a:lnTo>
                    <a:lnTo>
                      <a:pt x="227" y="1021"/>
                    </a:lnTo>
                    <a:lnTo>
                      <a:pt x="113" y="1021"/>
                    </a:lnTo>
                    <a:lnTo>
                      <a:pt x="113" y="907"/>
                    </a:lnTo>
                    <a:lnTo>
                      <a:pt x="340" y="907"/>
                    </a:lnTo>
                    <a:lnTo>
                      <a:pt x="340" y="680"/>
                    </a:lnTo>
                    <a:lnTo>
                      <a:pt x="567" y="680"/>
                    </a:lnTo>
                    <a:lnTo>
                      <a:pt x="567" y="340"/>
                    </a:lnTo>
                    <a:lnTo>
                      <a:pt x="680" y="340"/>
                    </a:lnTo>
                    <a:lnTo>
                      <a:pt x="680" y="227"/>
                    </a:lnTo>
                    <a:lnTo>
                      <a:pt x="794" y="227"/>
                    </a:lnTo>
                    <a:lnTo>
                      <a:pt x="794" y="113"/>
                    </a:lnTo>
                    <a:lnTo>
                      <a:pt x="907" y="113"/>
                    </a:lnTo>
                    <a:lnTo>
                      <a:pt x="907" y="0"/>
                    </a:lnTo>
                    <a:lnTo>
                      <a:pt x="1814" y="0"/>
                    </a:lnTo>
                    <a:lnTo>
                      <a:pt x="1814" y="113"/>
                    </a:lnTo>
                    <a:lnTo>
                      <a:pt x="1928" y="113"/>
                    </a:lnTo>
                    <a:lnTo>
                      <a:pt x="1928" y="340"/>
                    </a:lnTo>
                    <a:lnTo>
                      <a:pt x="1814" y="340"/>
                    </a:lnTo>
                    <a:lnTo>
                      <a:pt x="1814" y="454"/>
                    </a:lnTo>
                    <a:lnTo>
                      <a:pt x="1701" y="454"/>
                    </a:lnTo>
                    <a:lnTo>
                      <a:pt x="1701" y="567"/>
                    </a:lnTo>
                    <a:lnTo>
                      <a:pt x="1587" y="567"/>
                    </a:lnTo>
                    <a:lnTo>
                      <a:pt x="1587" y="1021"/>
                    </a:lnTo>
                    <a:lnTo>
                      <a:pt x="1701" y="1021"/>
                    </a:lnTo>
                    <a:lnTo>
                      <a:pt x="1701" y="1134"/>
                    </a:lnTo>
                    <a:lnTo>
                      <a:pt x="1814" y="1134"/>
                    </a:lnTo>
                    <a:lnTo>
                      <a:pt x="1814" y="1361"/>
                    </a:lnTo>
                    <a:lnTo>
                      <a:pt x="1928" y="1361"/>
                    </a:lnTo>
                    <a:lnTo>
                      <a:pt x="1928" y="1588"/>
                    </a:lnTo>
                    <a:lnTo>
                      <a:pt x="2381" y="1588"/>
                    </a:lnTo>
                    <a:lnTo>
                      <a:pt x="2381" y="1474"/>
                    </a:lnTo>
                    <a:lnTo>
                      <a:pt x="2721" y="1474"/>
                    </a:lnTo>
                    <a:lnTo>
                      <a:pt x="2721" y="1588"/>
                    </a:lnTo>
                    <a:lnTo>
                      <a:pt x="2948" y="1588"/>
                    </a:lnTo>
                    <a:lnTo>
                      <a:pt x="2948" y="1701"/>
                    </a:lnTo>
                    <a:lnTo>
                      <a:pt x="3062" y="1701"/>
                    </a:lnTo>
                    <a:lnTo>
                      <a:pt x="3062" y="1814"/>
                    </a:lnTo>
                    <a:lnTo>
                      <a:pt x="3402" y="1814"/>
                    </a:lnTo>
                    <a:lnTo>
                      <a:pt x="3402" y="1701"/>
                    </a:lnTo>
                    <a:lnTo>
                      <a:pt x="3629" y="1701"/>
                    </a:lnTo>
                    <a:lnTo>
                      <a:pt x="3629" y="1814"/>
                    </a:lnTo>
                    <a:lnTo>
                      <a:pt x="3855" y="1814"/>
                    </a:lnTo>
                    <a:lnTo>
                      <a:pt x="3855" y="1928"/>
                    </a:lnTo>
                    <a:lnTo>
                      <a:pt x="4422" y="1928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52" name="Freeform 140"/>
              <p:cNvSpPr>
                <a:spLocks/>
              </p:cNvSpPr>
              <p:nvPr/>
            </p:nvSpPr>
            <p:spPr bwMode="auto">
              <a:xfrm>
                <a:off x="4145" y="2344"/>
                <a:ext cx="3062" cy="1474"/>
              </a:xfrm>
              <a:custGeom>
                <a:avLst/>
                <a:gdLst>
                  <a:gd name="T0" fmla="*/ 3062 w 3062"/>
                  <a:gd name="T1" fmla="*/ 1020 h 1474"/>
                  <a:gd name="T2" fmla="*/ 3062 w 3062"/>
                  <a:gd name="T3" fmla="*/ 680 h 1474"/>
                  <a:gd name="T4" fmla="*/ 2835 w 3062"/>
                  <a:gd name="T5" fmla="*/ 680 h 1474"/>
                  <a:gd name="T6" fmla="*/ 2835 w 3062"/>
                  <a:gd name="T7" fmla="*/ 567 h 1474"/>
                  <a:gd name="T8" fmla="*/ 2155 w 3062"/>
                  <a:gd name="T9" fmla="*/ 567 h 1474"/>
                  <a:gd name="T10" fmla="*/ 2155 w 3062"/>
                  <a:gd name="T11" fmla="*/ 907 h 1474"/>
                  <a:gd name="T12" fmla="*/ 1701 w 3062"/>
                  <a:gd name="T13" fmla="*/ 907 h 1474"/>
                  <a:gd name="T14" fmla="*/ 1701 w 3062"/>
                  <a:gd name="T15" fmla="*/ 793 h 1474"/>
                  <a:gd name="T16" fmla="*/ 1588 w 3062"/>
                  <a:gd name="T17" fmla="*/ 793 h 1474"/>
                  <a:gd name="T18" fmla="*/ 1588 w 3062"/>
                  <a:gd name="T19" fmla="*/ 907 h 1474"/>
                  <a:gd name="T20" fmla="*/ 1475 w 3062"/>
                  <a:gd name="T21" fmla="*/ 907 h 1474"/>
                  <a:gd name="T22" fmla="*/ 1476 w 3062"/>
                  <a:gd name="T23" fmla="*/ 795 h 1474"/>
                  <a:gd name="T24" fmla="*/ 1021 w 3062"/>
                  <a:gd name="T25" fmla="*/ 793 h 1474"/>
                  <a:gd name="T26" fmla="*/ 1021 w 3062"/>
                  <a:gd name="T27" fmla="*/ 680 h 1474"/>
                  <a:gd name="T28" fmla="*/ 794 w 3062"/>
                  <a:gd name="T29" fmla="*/ 680 h 1474"/>
                  <a:gd name="T30" fmla="*/ 794 w 3062"/>
                  <a:gd name="T31" fmla="*/ 567 h 1474"/>
                  <a:gd name="T32" fmla="*/ 681 w 3062"/>
                  <a:gd name="T33" fmla="*/ 567 h 1474"/>
                  <a:gd name="T34" fmla="*/ 681 w 3062"/>
                  <a:gd name="T35" fmla="*/ 453 h 1474"/>
                  <a:gd name="T36" fmla="*/ 567 w 3062"/>
                  <a:gd name="T37" fmla="*/ 453 h 1474"/>
                  <a:gd name="T38" fmla="*/ 567 w 3062"/>
                  <a:gd name="T39" fmla="*/ 340 h 1474"/>
                  <a:gd name="T40" fmla="*/ 454 w 3062"/>
                  <a:gd name="T41" fmla="*/ 340 h 1474"/>
                  <a:gd name="T42" fmla="*/ 454 w 3062"/>
                  <a:gd name="T43" fmla="*/ 226 h 1474"/>
                  <a:gd name="T44" fmla="*/ 341 w 3062"/>
                  <a:gd name="T45" fmla="*/ 226 h 1474"/>
                  <a:gd name="T46" fmla="*/ 341 w 3062"/>
                  <a:gd name="T47" fmla="*/ 0 h 1474"/>
                  <a:gd name="T48" fmla="*/ 227 w 3062"/>
                  <a:gd name="T49" fmla="*/ 0 h 1474"/>
                  <a:gd name="T50" fmla="*/ 227 w 3062"/>
                  <a:gd name="T51" fmla="*/ 226 h 1474"/>
                  <a:gd name="T52" fmla="*/ 114 w 3062"/>
                  <a:gd name="T53" fmla="*/ 226 h 1474"/>
                  <a:gd name="T54" fmla="*/ 114 w 3062"/>
                  <a:gd name="T55" fmla="*/ 113 h 1474"/>
                  <a:gd name="T56" fmla="*/ 0 w 3062"/>
                  <a:gd name="T57" fmla="*/ 113 h 1474"/>
                  <a:gd name="T58" fmla="*/ 0 w 3062"/>
                  <a:gd name="T59" fmla="*/ 567 h 1474"/>
                  <a:gd name="T60" fmla="*/ 114 w 3062"/>
                  <a:gd name="T61" fmla="*/ 567 h 1474"/>
                  <a:gd name="T62" fmla="*/ 114 w 3062"/>
                  <a:gd name="T63" fmla="*/ 680 h 1474"/>
                  <a:gd name="T64" fmla="*/ 227 w 3062"/>
                  <a:gd name="T65" fmla="*/ 680 h 1474"/>
                  <a:gd name="T66" fmla="*/ 227 w 3062"/>
                  <a:gd name="T67" fmla="*/ 907 h 1474"/>
                  <a:gd name="T68" fmla="*/ 341 w 3062"/>
                  <a:gd name="T69" fmla="*/ 907 h 1474"/>
                  <a:gd name="T70" fmla="*/ 341 w 3062"/>
                  <a:gd name="T71" fmla="*/ 1134 h 1474"/>
                  <a:gd name="T72" fmla="*/ 794 w 3062"/>
                  <a:gd name="T73" fmla="*/ 1134 h 1474"/>
                  <a:gd name="T74" fmla="*/ 794 w 3062"/>
                  <a:gd name="T75" fmla="*/ 1020 h 1474"/>
                  <a:gd name="T76" fmla="*/ 1134 w 3062"/>
                  <a:gd name="T77" fmla="*/ 1020 h 1474"/>
                  <a:gd name="T78" fmla="*/ 1134 w 3062"/>
                  <a:gd name="T79" fmla="*/ 1134 h 1474"/>
                  <a:gd name="T80" fmla="*/ 1361 w 3062"/>
                  <a:gd name="T81" fmla="*/ 1134 h 1474"/>
                  <a:gd name="T82" fmla="*/ 1361 w 3062"/>
                  <a:gd name="T83" fmla="*/ 1247 h 1474"/>
                  <a:gd name="T84" fmla="*/ 1475 w 3062"/>
                  <a:gd name="T85" fmla="*/ 1247 h 1474"/>
                  <a:gd name="T86" fmla="*/ 1475 w 3062"/>
                  <a:gd name="T87" fmla="*/ 1360 h 1474"/>
                  <a:gd name="T88" fmla="*/ 1815 w 3062"/>
                  <a:gd name="T89" fmla="*/ 1360 h 1474"/>
                  <a:gd name="T90" fmla="*/ 1815 w 3062"/>
                  <a:gd name="T91" fmla="*/ 1247 h 1474"/>
                  <a:gd name="T92" fmla="*/ 2042 w 3062"/>
                  <a:gd name="T93" fmla="*/ 1247 h 1474"/>
                  <a:gd name="T94" fmla="*/ 2042 w 3062"/>
                  <a:gd name="T95" fmla="*/ 1360 h 1474"/>
                  <a:gd name="T96" fmla="*/ 2268 w 3062"/>
                  <a:gd name="T97" fmla="*/ 1360 h 1474"/>
                  <a:gd name="T98" fmla="*/ 2268 w 3062"/>
                  <a:gd name="T99" fmla="*/ 1474 h 1474"/>
                  <a:gd name="T100" fmla="*/ 2835 w 3062"/>
                  <a:gd name="T101" fmla="*/ 1474 h 1474"/>
                  <a:gd name="T102" fmla="*/ 2835 w 3062"/>
                  <a:gd name="T103" fmla="*/ 1360 h 1474"/>
                  <a:gd name="T104" fmla="*/ 2722 w 3062"/>
                  <a:gd name="T105" fmla="*/ 1360 h 1474"/>
                  <a:gd name="T106" fmla="*/ 2722 w 3062"/>
                  <a:gd name="T107" fmla="*/ 1134 h 1474"/>
                  <a:gd name="T108" fmla="*/ 2835 w 3062"/>
                  <a:gd name="T109" fmla="*/ 1134 h 1474"/>
                  <a:gd name="T110" fmla="*/ 2835 w 3062"/>
                  <a:gd name="T111" fmla="*/ 1020 h 1474"/>
                  <a:gd name="T112" fmla="*/ 3062 w 3062"/>
                  <a:gd name="T113" fmla="*/ 1020 h 14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062" h="1474">
                    <a:moveTo>
                      <a:pt x="3062" y="1020"/>
                    </a:moveTo>
                    <a:lnTo>
                      <a:pt x="3062" y="680"/>
                    </a:lnTo>
                    <a:lnTo>
                      <a:pt x="2835" y="680"/>
                    </a:lnTo>
                    <a:lnTo>
                      <a:pt x="2835" y="567"/>
                    </a:lnTo>
                    <a:lnTo>
                      <a:pt x="2155" y="567"/>
                    </a:lnTo>
                    <a:lnTo>
                      <a:pt x="2155" y="907"/>
                    </a:lnTo>
                    <a:lnTo>
                      <a:pt x="1701" y="907"/>
                    </a:lnTo>
                    <a:lnTo>
                      <a:pt x="1701" y="793"/>
                    </a:lnTo>
                    <a:lnTo>
                      <a:pt x="1588" y="793"/>
                    </a:lnTo>
                    <a:lnTo>
                      <a:pt x="1588" y="907"/>
                    </a:lnTo>
                    <a:lnTo>
                      <a:pt x="1475" y="907"/>
                    </a:lnTo>
                    <a:lnTo>
                      <a:pt x="1476" y="795"/>
                    </a:lnTo>
                    <a:lnTo>
                      <a:pt x="1021" y="793"/>
                    </a:lnTo>
                    <a:lnTo>
                      <a:pt x="1021" y="680"/>
                    </a:lnTo>
                    <a:lnTo>
                      <a:pt x="794" y="680"/>
                    </a:lnTo>
                    <a:lnTo>
                      <a:pt x="794" y="567"/>
                    </a:lnTo>
                    <a:lnTo>
                      <a:pt x="681" y="567"/>
                    </a:lnTo>
                    <a:lnTo>
                      <a:pt x="681" y="453"/>
                    </a:lnTo>
                    <a:lnTo>
                      <a:pt x="567" y="453"/>
                    </a:lnTo>
                    <a:lnTo>
                      <a:pt x="567" y="340"/>
                    </a:lnTo>
                    <a:lnTo>
                      <a:pt x="454" y="340"/>
                    </a:lnTo>
                    <a:lnTo>
                      <a:pt x="454" y="226"/>
                    </a:lnTo>
                    <a:lnTo>
                      <a:pt x="341" y="226"/>
                    </a:lnTo>
                    <a:lnTo>
                      <a:pt x="341" y="0"/>
                    </a:lnTo>
                    <a:lnTo>
                      <a:pt x="227" y="0"/>
                    </a:lnTo>
                    <a:lnTo>
                      <a:pt x="227" y="226"/>
                    </a:lnTo>
                    <a:lnTo>
                      <a:pt x="114" y="226"/>
                    </a:lnTo>
                    <a:lnTo>
                      <a:pt x="114" y="113"/>
                    </a:lnTo>
                    <a:lnTo>
                      <a:pt x="0" y="113"/>
                    </a:lnTo>
                    <a:lnTo>
                      <a:pt x="0" y="567"/>
                    </a:lnTo>
                    <a:lnTo>
                      <a:pt x="114" y="567"/>
                    </a:lnTo>
                    <a:lnTo>
                      <a:pt x="114" y="680"/>
                    </a:lnTo>
                    <a:lnTo>
                      <a:pt x="227" y="680"/>
                    </a:lnTo>
                    <a:lnTo>
                      <a:pt x="227" y="907"/>
                    </a:lnTo>
                    <a:lnTo>
                      <a:pt x="341" y="907"/>
                    </a:lnTo>
                    <a:lnTo>
                      <a:pt x="341" y="1134"/>
                    </a:lnTo>
                    <a:lnTo>
                      <a:pt x="794" y="1134"/>
                    </a:lnTo>
                    <a:lnTo>
                      <a:pt x="794" y="1020"/>
                    </a:lnTo>
                    <a:lnTo>
                      <a:pt x="1134" y="1020"/>
                    </a:lnTo>
                    <a:lnTo>
                      <a:pt x="1134" y="1134"/>
                    </a:lnTo>
                    <a:lnTo>
                      <a:pt x="1361" y="1134"/>
                    </a:lnTo>
                    <a:lnTo>
                      <a:pt x="1361" y="1247"/>
                    </a:lnTo>
                    <a:lnTo>
                      <a:pt x="1475" y="1247"/>
                    </a:lnTo>
                    <a:lnTo>
                      <a:pt x="1475" y="1360"/>
                    </a:lnTo>
                    <a:lnTo>
                      <a:pt x="1815" y="1360"/>
                    </a:lnTo>
                    <a:lnTo>
                      <a:pt x="1815" y="1247"/>
                    </a:lnTo>
                    <a:lnTo>
                      <a:pt x="2042" y="1247"/>
                    </a:lnTo>
                    <a:lnTo>
                      <a:pt x="2042" y="1360"/>
                    </a:lnTo>
                    <a:lnTo>
                      <a:pt x="2268" y="1360"/>
                    </a:lnTo>
                    <a:lnTo>
                      <a:pt x="2268" y="1474"/>
                    </a:lnTo>
                    <a:lnTo>
                      <a:pt x="2835" y="1474"/>
                    </a:lnTo>
                    <a:lnTo>
                      <a:pt x="2835" y="1360"/>
                    </a:lnTo>
                    <a:lnTo>
                      <a:pt x="2722" y="1360"/>
                    </a:lnTo>
                    <a:lnTo>
                      <a:pt x="2722" y="1134"/>
                    </a:lnTo>
                    <a:lnTo>
                      <a:pt x="2835" y="1134"/>
                    </a:lnTo>
                    <a:lnTo>
                      <a:pt x="2835" y="1020"/>
                    </a:lnTo>
                    <a:lnTo>
                      <a:pt x="3062" y="102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54" name="Freeform 142"/>
              <p:cNvSpPr>
                <a:spLocks/>
              </p:cNvSpPr>
              <p:nvPr/>
            </p:nvSpPr>
            <p:spPr bwMode="auto">
              <a:xfrm>
                <a:off x="1764" y="2570"/>
                <a:ext cx="1021" cy="1134"/>
              </a:xfrm>
              <a:custGeom>
                <a:avLst/>
                <a:gdLst>
                  <a:gd name="T0" fmla="*/ 907 w 1021"/>
                  <a:gd name="T1" fmla="*/ 227 h 1134"/>
                  <a:gd name="T2" fmla="*/ 794 w 1021"/>
                  <a:gd name="T3" fmla="*/ 227 h 1134"/>
                  <a:gd name="T4" fmla="*/ 794 w 1021"/>
                  <a:gd name="T5" fmla="*/ 114 h 1134"/>
                  <a:gd name="T6" fmla="*/ 567 w 1021"/>
                  <a:gd name="T7" fmla="*/ 114 h 1134"/>
                  <a:gd name="T8" fmla="*/ 567 w 1021"/>
                  <a:gd name="T9" fmla="*/ 227 h 1134"/>
                  <a:gd name="T10" fmla="*/ 454 w 1021"/>
                  <a:gd name="T11" fmla="*/ 227 h 1134"/>
                  <a:gd name="T12" fmla="*/ 454 w 1021"/>
                  <a:gd name="T13" fmla="*/ 114 h 1134"/>
                  <a:gd name="T14" fmla="*/ 340 w 1021"/>
                  <a:gd name="T15" fmla="*/ 114 h 1134"/>
                  <a:gd name="T16" fmla="*/ 227 w 1021"/>
                  <a:gd name="T17" fmla="*/ 114 h 1134"/>
                  <a:gd name="T18" fmla="*/ 227 w 1021"/>
                  <a:gd name="T19" fmla="*/ 0 h 1134"/>
                  <a:gd name="T20" fmla="*/ 0 w 1021"/>
                  <a:gd name="T21" fmla="*/ 0 h 1134"/>
                  <a:gd name="T22" fmla="*/ 0 w 1021"/>
                  <a:gd name="T23" fmla="*/ 567 h 1134"/>
                  <a:gd name="T24" fmla="*/ 227 w 1021"/>
                  <a:gd name="T25" fmla="*/ 567 h 1134"/>
                  <a:gd name="T26" fmla="*/ 227 w 1021"/>
                  <a:gd name="T27" fmla="*/ 681 h 1134"/>
                  <a:gd name="T28" fmla="*/ 340 w 1021"/>
                  <a:gd name="T29" fmla="*/ 681 h 1134"/>
                  <a:gd name="T30" fmla="*/ 340 w 1021"/>
                  <a:gd name="T31" fmla="*/ 908 h 1134"/>
                  <a:gd name="T32" fmla="*/ 454 w 1021"/>
                  <a:gd name="T33" fmla="*/ 908 h 1134"/>
                  <a:gd name="T34" fmla="*/ 454 w 1021"/>
                  <a:gd name="T35" fmla="*/ 1021 h 1134"/>
                  <a:gd name="T36" fmla="*/ 567 w 1021"/>
                  <a:gd name="T37" fmla="*/ 1021 h 1134"/>
                  <a:gd name="T38" fmla="*/ 567 w 1021"/>
                  <a:gd name="T39" fmla="*/ 1134 h 1134"/>
                  <a:gd name="T40" fmla="*/ 794 w 1021"/>
                  <a:gd name="T41" fmla="*/ 1134 h 1134"/>
                  <a:gd name="T42" fmla="*/ 794 w 1021"/>
                  <a:gd name="T43" fmla="*/ 794 h 1134"/>
                  <a:gd name="T44" fmla="*/ 907 w 1021"/>
                  <a:gd name="T45" fmla="*/ 794 h 1134"/>
                  <a:gd name="T46" fmla="*/ 907 w 1021"/>
                  <a:gd name="T47" fmla="*/ 454 h 1134"/>
                  <a:gd name="T48" fmla="*/ 1021 w 1021"/>
                  <a:gd name="T49" fmla="*/ 454 h 1134"/>
                  <a:gd name="T50" fmla="*/ 1021 w 1021"/>
                  <a:gd name="T51" fmla="*/ 341 h 1134"/>
                  <a:gd name="T52" fmla="*/ 907 w 1021"/>
                  <a:gd name="T53" fmla="*/ 341 h 1134"/>
                  <a:gd name="T54" fmla="*/ 907 w 1021"/>
                  <a:gd name="T55" fmla="*/ 227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021" h="1134">
                    <a:moveTo>
                      <a:pt x="907" y="227"/>
                    </a:moveTo>
                    <a:lnTo>
                      <a:pt x="794" y="227"/>
                    </a:lnTo>
                    <a:lnTo>
                      <a:pt x="794" y="114"/>
                    </a:lnTo>
                    <a:lnTo>
                      <a:pt x="567" y="114"/>
                    </a:lnTo>
                    <a:lnTo>
                      <a:pt x="567" y="227"/>
                    </a:lnTo>
                    <a:lnTo>
                      <a:pt x="454" y="227"/>
                    </a:lnTo>
                    <a:lnTo>
                      <a:pt x="454" y="114"/>
                    </a:lnTo>
                    <a:lnTo>
                      <a:pt x="340" y="114"/>
                    </a:lnTo>
                    <a:lnTo>
                      <a:pt x="227" y="114"/>
                    </a:lnTo>
                    <a:lnTo>
                      <a:pt x="227" y="0"/>
                    </a:lnTo>
                    <a:lnTo>
                      <a:pt x="0" y="0"/>
                    </a:lnTo>
                    <a:lnTo>
                      <a:pt x="0" y="567"/>
                    </a:lnTo>
                    <a:lnTo>
                      <a:pt x="227" y="567"/>
                    </a:lnTo>
                    <a:lnTo>
                      <a:pt x="227" y="681"/>
                    </a:lnTo>
                    <a:lnTo>
                      <a:pt x="340" y="681"/>
                    </a:lnTo>
                    <a:lnTo>
                      <a:pt x="340" y="908"/>
                    </a:lnTo>
                    <a:lnTo>
                      <a:pt x="454" y="908"/>
                    </a:lnTo>
                    <a:lnTo>
                      <a:pt x="454" y="1021"/>
                    </a:lnTo>
                    <a:lnTo>
                      <a:pt x="567" y="1021"/>
                    </a:lnTo>
                    <a:lnTo>
                      <a:pt x="567" y="1134"/>
                    </a:lnTo>
                    <a:lnTo>
                      <a:pt x="794" y="1134"/>
                    </a:lnTo>
                    <a:lnTo>
                      <a:pt x="794" y="794"/>
                    </a:lnTo>
                    <a:lnTo>
                      <a:pt x="907" y="794"/>
                    </a:lnTo>
                    <a:lnTo>
                      <a:pt x="907" y="454"/>
                    </a:lnTo>
                    <a:lnTo>
                      <a:pt x="1021" y="454"/>
                    </a:lnTo>
                    <a:lnTo>
                      <a:pt x="1021" y="341"/>
                    </a:lnTo>
                    <a:lnTo>
                      <a:pt x="907" y="341"/>
                    </a:lnTo>
                    <a:lnTo>
                      <a:pt x="907" y="227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55" name="Freeform 143"/>
              <p:cNvSpPr>
                <a:spLocks/>
              </p:cNvSpPr>
              <p:nvPr/>
            </p:nvSpPr>
            <p:spPr bwMode="auto">
              <a:xfrm>
                <a:off x="857" y="2117"/>
                <a:ext cx="907" cy="1247"/>
              </a:xfrm>
              <a:custGeom>
                <a:avLst/>
                <a:gdLst>
                  <a:gd name="T0" fmla="*/ 907 w 907"/>
                  <a:gd name="T1" fmla="*/ 340 h 1247"/>
                  <a:gd name="T2" fmla="*/ 907 w 907"/>
                  <a:gd name="T3" fmla="*/ 907 h 1247"/>
                  <a:gd name="T4" fmla="*/ 794 w 907"/>
                  <a:gd name="T5" fmla="*/ 907 h 1247"/>
                  <a:gd name="T6" fmla="*/ 794 w 907"/>
                  <a:gd name="T7" fmla="*/ 1134 h 1247"/>
                  <a:gd name="T8" fmla="*/ 567 w 907"/>
                  <a:gd name="T9" fmla="*/ 1134 h 1247"/>
                  <a:gd name="T10" fmla="*/ 567 w 907"/>
                  <a:gd name="T11" fmla="*/ 1247 h 1247"/>
                  <a:gd name="T12" fmla="*/ 453 w 907"/>
                  <a:gd name="T13" fmla="*/ 1247 h 1247"/>
                  <a:gd name="T14" fmla="*/ 453 w 907"/>
                  <a:gd name="T15" fmla="*/ 1134 h 1247"/>
                  <a:gd name="T16" fmla="*/ 227 w 907"/>
                  <a:gd name="T17" fmla="*/ 1134 h 1247"/>
                  <a:gd name="T18" fmla="*/ 227 w 907"/>
                  <a:gd name="T19" fmla="*/ 1020 h 1247"/>
                  <a:gd name="T20" fmla="*/ 0 w 907"/>
                  <a:gd name="T21" fmla="*/ 1020 h 1247"/>
                  <a:gd name="T22" fmla="*/ 0 w 907"/>
                  <a:gd name="T23" fmla="*/ 794 h 1247"/>
                  <a:gd name="T24" fmla="*/ 227 w 907"/>
                  <a:gd name="T25" fmla="*/ 794 h 1247"/>
                  <a:gd name="T26" fmla="*/ 227 w 907"/>
                  <a:gd name="T27" fmla="*/ 567 h 1247"/>
                  <a:gd name="T28" fmla="*/ 340 w 907"/>
                  <a:gd name="T29" fmla="*/ 567 h 1247"/>
                  <a:gd name="T30" fmla="*/ 340 w 907"/>
                  <a:gd name="T31" fmla="*/ 453 h 1247"/>
                  <a:gd name="T32" fmla="*/ 227 w 907"/>
                  <a:gd name="T33" fmla="*/ 453 h 1247"/>
                  <a:gd name="T34" fmla="*/ 227 w 907"/>
                  <a:gd name="T35" fmla="*/ 227 h 1247"/>
                  <a:gd name="T36" fmla="*/ 113 w 907"/>
                  <a:gd name="T37" fmla="*/ 227 h 1247"/>
                  <a:gd name="T38" fmla="*/ 113 w 907"/>
                  <a:gd name="T39" fmla="*/ 0 h 1247"/>
                  <a:gd name="T40" fmla="*/ 567 w 907"/>
                  <a:gd name="T41" fmla="*/ 0 h 1247"/>
                  <a:gd name="T42" fmla="*/ 567 w 907"/>
                  <a:gd name="T43" fmla="*/ 113 h 1247"/>
                  <a:gd name="T44" fmla="*/ 680 w 907"/>
                  <a:gd name="T45" fmla="*/ 113 h 1247"/>
                  <a:gd name="T46" fmla="*/ 680 w 907"/>
                  <a:gd name="T47" fmla="*/ 340 h 1247"/>
                  <a:gd name="T48" fmla="*/ 907 w 907"/>
                  <a:gd name="T49" fmla="*/ 340 h 12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907" h="1247">
                    <a:moveTo>
                      <a:pt x="907" y="340"/>
                    </a:moveTo>
                    <a:lnTo>
                      <a:pt x="907" y="907"/>
                    </a:lnTo>
                    <a:lnTo>
                      <a:pt x="794" y="907"/>
                    </a:lnTo>
                    <a:lnTo>
                      <a:pt x="794" y="1134"/>
                    </a:lnTo>
                    <a:lnTo>
                      <a:pt x="567" y="1134"/>
                    </a:lnTo>
                    <a:lnTo>
                      <a:pt x="567" y="1247"/>
                    </a:lnTo>
                    <a:lnTo>
                      <a:pt x="453" y="1247"/>
                    </a:lnTo>
                    <a:lnTo>
                      <a:pt x="453" y="1134"/>
                    </a:lnTo>
                    <a:lnTo>
                      <a:pt x="227" y="1134"/>
                    </a:lnTo>
                    <a:lnTo>
                      <a:pt x="227" y="1020"/>
                    </a:lnTo>
                    <a:lnTo>
                      <a:pt x="0" y="1020"/>
                    </a:lnTo>
                    <a:lnTo>
                      <a:pt x="0" y="794"/>
                    </a:lnTo>
                    <a:lnTo>
                      <a:pt x="227" y="794"/>
                    </a:lnTo>
                    <a:lnTo>
                      <a:pt x="227" y="567"/>
                    </a:lnTo>
                    <a:lnTo>
                      <a:pt x="340" y="567"/>
                    </a:lnTo>
                    <a:lnTo>
                      <a:pt x="340" y="453"/>
                    </a:lnTo>
                    <a:lnTo>
                      <a:pt x="227" y="453"/>
                    </a:lnTo>
                    <a:lnTo>
                      <a:pt x="227" y="227"/>
                    </a:lnTo>
                    <a:lnTo>
                      <a:pt x="113" y="227"/>
                    </a:lnTo>
                    <a:lnTo>
                      <a:pt x="113" y="0"/>
                    </a:lnTo>
                    <a:lnTo>
                      <a:pt x="567" y="0"/>
                    </a:lnTo>
                    <a:lnTo>
                      <a:pt x="567" y="113"/>
                    </a:lnTo>
                    <a:lnTo>
                      <a:pt x="680" y="113"/>
                    </a:lnTo>
                    <a:lnTo>
                      <a:pt x="680" y="340"/>
                    </a:lnTo>
                    <a:lnTo>
                      <a:pt x="907" y="34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56" name="Freeform 144"/>
              <p:cNvSpPr>
                <a:spLocks/>
              </p:cNvSpPr>
              <p:nvPr/>
            </p:nvSpPr>
            <p:spPr bwMode="auto">
              <a:xfrm>
                <a:off x="2444" y="1663"/>
                <a:ext cx="1021" cy="1134"/>
              </a:xfrm>
              <a:custGeom>
                <a:avLst/>
                <a:gdLst>
                  <a:gd name="T0" fmla="*/ 1021 w 1021"/>
                  <a:gd name="T1" fmla="*/ 227 h 1134"/>
                  <a:gd name="T2" fmla="*/ 908 w 1021"/>
                  <a:gd name="T3" fmla="*/ 227 h 1134"/>
                  <a:gd name="T4" fmla="*/ 908 w 1021"/>
                  <a:gd name="T5" fmla="*/ 114 h 1134"/>
                  <a:gd name="T6" fmla="*/ 681 w 1021"/>
                  <a:gd name="T7" fmla="*/ 114 h 1134"/>
                  <a:gd name="T8" fmla="*/ 681 w 1021"/>
                  <a:gd name="T9" fmla="*/ 227 h 1134"/>
                  <a:gd name="T10" fmla="*/ 567 w 1021"/>
                  <a:gd name="T11" fmla="*/ 227 h 1134"/>
                  <a:gd name="T12" fmla="*/ 567 w 1021"/>
                  <a:gd name="T13" fmla="*/ 0 h 1134"/>
                  <a:gd name="T14" fmla="*/ 341 w 1021"/>
                  <a:gd name="T15" fmla="*/ 0 h 1134"/>
                  <a:gd name="T16" fmla="*/ 341 w 1021"/>
                  <a:gd name="T17" fmla="*/ 114 h 1134"/>
                  <a:gd name="T18" fmla="*/ 454 w 1021"/>
                  <a:gd name="T19" fmla="*/ 114 h 1134"/>
                  <a:gd name="T20" fmla="*/ 454 w 1021"/>
                  <a:gd name="T21" fmla="*/ 227 h 1134"/>
                  <a:gd name="T22" fmla="*/ 227 w 1021"/>
                  <a:gd name="T23" fmla="*/ 227 h 1134"/>
                  <a:gd name="T24" fmla="*/ 227 w 1021"/>
                  <a:gd name="T25" fmla="*/ 340 h 1134"/>
                  <a:gd name="T26" fmla="*/ 114 w 1021"/>
                  <a:gd name="T27" fmla="*/ 340 h 1134"/>
                  <a:gd name="T28" fmla="*/ 114 w 1021"/>
                  <a:gd name="T29" fmla="*/ 567 h 1134"/>
                  <a:gd name="T30" fmla="*/ 0 w 1021"/>
                  <a:gd name="T31" fmla="*/ 567 h 1134"/>
                  <a:gd name="T32" fmla="*/ 0 w 1021"/>
                  <a:gd name="T33" fmla="*/ 794 h 1134"/>
                  <a:gd name="T34" fmla="*/ 114 w 1021"/>
                  <a:gd name="T35" fmla="*/ 794 h 1134"/>
                  <a:gd name="T36" fmla="*/ 114 w 1021"/>
                  <a:gd name="T37" fmla="*/ 1134 h 1134"/>
                  <a:gd name="T38" fmla="*/ 454 w 1021"/>
                  <a:gd name="T39" fmla="*/ 1134 h 1134"/>
                  <a:gd name="T40" fmla="*/ 454 w 1021"/>
                  <a:gd name="T41" fmla="*/ 907 h 1134"/>
                  <a:gd name="T42" fmla="*/ 681 w 1021"/>
                  <a:gd name="T43" fmla="*/ 907 h 1134"/>
                  <a:gd name="T44" fmla="*/ 681 w 1021"/>
                  <a:gd name="T45" fmla="*/ 567 h 1134"/>
                  <a:gd name="T46" fmla="*/ 794 w 1021"/>
                  <a:gd name="T47" fmla="*/ 567 h 1134"/>
                  <a:gd name="T48" fmla="*/ 794 w 1021"/>
                  <a:gd name="T49" fmla="*/ 454 h 1134"/>
                  <a:gd name="T50" fmla="*/ 908 w 1021"/>
                  <a:gd name="T51" fmla="*/ 454 h 1134"/>
                  <a:gd name="T52" fmla="*/ 908 w 1021"/>
                  <a:gd name="T53" fmla="*/ 340 h 1134"/>
                  <a:gd name="T54" fmla="*/ 1021 w 1021"/>
                  <a:gd name="T55" fmla="*/ 340 h 1134"/>
                  <a:gd name="T56" fmla="*/ 1021 w 1021"/>
                  <a:gd name="T57" fmla="*/ 227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1021" h="1134">
                    <a:moveTo>
                      <a:pt x="1021" y="227"/>
                    </a:moveTo>
                    <a:lnTo>
                      <a:pt x="908" y="227"/>
                    </a:lnTo>
                    <a:lnTo>
                      <a:pt x="908" y="114"/>
                    </a:lnTo>
                    <a:lnTo>
                      <a:pt x="681" y="114"/>
                    </a:lnTo>
                    <a:lnTo>
                      <a:pt x="681" y="227"/>
                    </a:lnTo>
                    <a:lnTo>
                      <a:pt x="567" y="227"/>
                    </a:lnTo>
                    <a:lnTo>
                      <a:pt x="567" y="0"/>
                    </a:lnTo>
                    <a:lnTo>
                      <a:pt x="341" y="0"/>
                    </a:lnTo>
                    <a:lnTo>
                      <a:pt x="341" y="114"/>
                    </a:lnTo>
                    <a:lnTo>
                      <a:pt x="454" y="114"/>
                    </a:lnTo>
                    <a:lnTo>
                      <a:pt x="454" y="227"/>
                    </a:lnTo>
                    <a:lnTo>
                      <a:pt x="227" y="227"/>
                    </a:lnTo>
                    <a:lnTo>
                      <a:pt x="227" y="340"/>
                    </a:lnTo>
                    <a:lnTo>
                      <a:pt x="114" y="340"/>
                    </a:lnTo>
                    <a:lnTo>
                      <a:pt x="114" y="567"/>
                    </a:lnTo>
                    <a:lnTo>
                      <a:pt x="0" y="567"/>
                    </a:lnTo>
                    <a:lnTo>
                      <a:pt x="0" y="794"/>
                    </a:lnTo>
                    <a:lnTo>
                      <a:pt x="114" y="794"/>
                    </a:lnTo>
                    <a:lnTo>
                      <a:pt x="114" y="1134"/>
                    </a:lnTo>
                    <a:lnTo>
                      <a:pt x="454" y="1134"/>
                    </a:lnTo>
                    <a:lnTo>
                      <a:pt x="454" y="907"/>
                    </a:lnTo>
                    <a:lnTo>
                      <a:pt x="681" y="907"/>
                    </a:lnTo>
                    <a:lnTo>
                      <a:pt x="681" y="567"/>
                    </a:lnTo>
                    <a:lnTo>
                      <a:pt x="794" y="567"/>
                    </a:lnTo>
                    <a:lnTo>
                      <a:pt x="794" y="454"/>
                    </a:lnTo>
                    <a:lnTo>
                      <a:pt x="908" y="454"/>
                    </a:lnTo>
                    <a:lnTo>
                      <a:pt x="908" y="340"/>
                    </a:lnTo>
                    <a:lnTo>
                      <a:pt x="1021" y="340"/>
                    </a:lnTo>
                    <a:lnTo>
                      <a:pt x="1021" y="227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57" name="Freeform 145"/>
              <p:cNvSpPr>
                <a:spLocks/>
              </p:cNvSpPr>
              <p:nvPr/>
            </p:nvSpPr>
            <p:spPr bwMode="auto">
              <a:xfrm>
                <a:off x="1197" y="1323"/>
                <a:ext cx="1701" cy="1474"/>
              </a:xfrm>
              <a:custGeom>
                <a:avLst/>
                <a:gdLst>
                  <a:gd name="T0" fmla="*/ 1247 w 1701"/>
                  <a:gd name="T1" fmla="*/ 0 h 1474"/>
                  <a:gd name="T2" fmla="*/ 1361 w 1701"/>
                  <a:gd name="T3" fmla="*/ 0 h 1474"/>
                  <a:gd name="T4" fmla="*/ 1361 w 1701"/>
                  <a:gd name="T5" fmla="*/ 113 h 1474"/>
                  <a:gd name="T6" fmla="*/ 1474 w 1701"/>
                  <a:gd name="T7" fmla="*/ 113 h 1474"/>
                  <a:gd name="T8" fmla="*/ 1474 w 1701"/>
                  <a:gd name="T9" fmla="*/ 227 h 1474"/>
                  <a:gd name="T10" fmla="*/ 1588 w 1701"/>
                  <a:gd name="T11" fmla="*/ 227 h 1474"/>
                  <a:gd name="T12" fmla="*/ 1588 w 1701"/>
                  <a:gd name="T13" fmla="*/ 454 h 1474"/>
                  <a:gd name="T14" fmla="*/ 1701 w 1701"/>
                  <a:gd name="T15" fmla="*/ 454 h 1474"/>
                  <a:gd name="T16" fmla="*/ 1701 w 1701"/>
                  <a:gd name="T17" fmla="*/ 567 h 1474"/>
                  <a:gd name="T18" fmla="*/ 1474 w 1701"/>
                  <a:gd name="T19" fmla="*/ 567 h 1474"/>
                  <a:gd name="T20" fmla="*/ 1474 w 1701"/>
                  <a:gd name="T21" fmla="*/ 680 h 1474"/>
                  <a:gd name="T22" fmla="*/ 1361 w 1701"/>
                  <a:gd name="T23" fmla="*/ 680 h 1474"/>
                  <a:gd name="T24" fmla="*/ 1361 w 1701"/>
                  <a:gd name="T25" fmla="*/ 907 h 1474"/>
                  <a:gd name="T26" fmla="*/ 1247 w 1701"/>
                  <a:gd name="T27" fmla="*/ 907 h 1474"/>
                  <a:gd name="T28" fmla="*/ 1247 w 1701"/>
                  <a:gd name="T29" fmla="*/ 1134 h 1474"/>
                  <a:gd name="T30" fmla="*/ 1361 w 1701"/>
                  <a:gd name="T31" fmla="*/ 1134 h 1474"/>
                  <a:gd name="T32" fmla="*/ 1361 w 1701"/>
                  <a:gd name="T33" fmla="*/ 1361 h 1474"/>
                  <a:gd name="T34" fmla="*/ 1134 w 1701"/>
                  <a:gd name="T35" fmla="*/ 1361 h 1474"/>
                  <a:gd name="T36" fmla="*/ 1134 w 1701"/>
                  <a:gd name="T37" fmla="*/ 1474 h 1474"/>
                  <a:gd name="T38" fmla="*/ 1021 w 1701"/>
                  <a:gd name="T39" fmla="*/ 1474 h 1474"/>
                  <a:gd name="T40" fmla="*/ 1021 w 1701"/>
                  <a:gd name="T41" fmla="*/ 1361 h 1474"/>
                  <a:gd name="T42" fmla="*/ 794 w 1701"/>
                  <a:gd name="T43" fmla="*/ 1361 h 1474"/>
                  <a:gd name="T44" fmla="*/ 794 w 1701"/>
                  <a:gd name="T45" fmla="*/ 1247 h 1474"/>
                  <a:gd name="T46" fmla="*/ 567 w 1701"/>
                  <a:gd name="T47" fmla="*/ 1247 h 1474"/>
                  <a:gd name="T48" fmla="*/ 567 w 1701"/>
                  <a:gd name="T49" fmla="*/ 1134 h 1474"/>
                  <a:gd name="T50" fmla="*/ 340 w 1701"/>
                  <a:gd name="T51" fmla="*/ 1134 h 1474"/>
                  <a:gd name="T52" fmla="*/ 340 w 1701"/>
                  <a:gd name="T53" fmla="*/ 907 h 1474"/>
                  <a:gd name="T54" fmla="*/ 227 w 1701"/>
                  <a:gd name="T55" fmla="*/ 907 h 1474"/>
                  <a:gd name="T56" fmla="*/ 227 w 1701"/>
                  <a:gd name="T57" fmla="*/ 794 h 1474"/>
                  <a:gd name="T58" fmla="*/ 0 w 1701"/>
                  <a:gd name="T59" fmla="*/ 794 h 1474"/>
                  <a:gd name="T60" fmla="*/ 0 w 1701"/>
                  <a:gd name="T61" fmla="*/ 454 h 1474"/>
                  <a:gd name="T62" fmla="*/ 567 w 1701"/>
                  <a:gd name="T63" fmla="*/ 454 h 1474"/>
                  <a:gd name="T64" fmla="*/ 567 w 1701"/>
                  <a:gd name="T65" fmla="*/ 567 h 1474"/>
                  <a:gd name="T66" fmla="*/ 680 w 1701"/>
                  <a:gd name="T67" fmla="*/ 567 h 1474"/>
                  <a:gd name="T68" fmla="*/ 680 w 1701"/>
                  <a:gd name="T69" fmla="*/ 454 h 1474"/>
                  <a:gd name="T70" fmla="*/ 794 w 1701"/>
                  <a:gd name="T71" fmla="*/ 454 h 1474"/>
                  <a:gd name="T72" fmla="*/ 794 w 1701"/>
                  <a:gd name="T73" fmla="*/ 340 h 1474"/>
                  <a:gd name="T74" fmla="*/ 1247 w 1701"/>
                  <a:gd name="T75" fmla="*/ 340 h 1474"/>
                  <a:gd name="T76" fmla="*/ 1247 w 1701"/>
                  <a:gd name="T77" fmla="*/ 227 h 1474"/>
                  <a:gd name="T78" fmla="*/ 1134 w 1701"/>
                  <a:gd name="T79" fmla="*/ 227 h 1474"/>
                  <a:gd name="T80" fmla="*/ 1134 w 1701"/>
                  <a:gd name="T81" fmla="*/ 113 h 1474"/>
                  <a:gd name="T82" fmla="*/ 1247 w 1701"/>
                  <a:gd name="T83" fmla="*/ 113 h 1474"/>
                  <a:gd name="T84" fmla="*/ 1247 w 1701"/>
                  <a:gd name="T85" fmla="*/ 0 h 14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701" h="1474">
                    <a:moveTo>
                      <a:pt x="1247" y="0"/>
                    </a:moveTo>
                    <a:lnTo>
                      <a:pt x="1361" y="0"/>
                    </a:lnTo>
                    <a:lnTo>
                      <a:pt x="1361" y="113"/>
                    </a:lnTo>
                    <a:lnTo>
                      <a:pt x="1474" y="113"/>
                    </a:lnTo>
                    <a:lnTo>
                      <a:pt x="1474" y="227"/>
                    </a:lnTo>
                    <a:lnTo>
                      <a:pt x="1588" y="227"/>
                    </a:lnTo>
                    <a:lnTo>
                      <a:pt x="1588" y="454"/>
                    </a:lnTo>
                    <a:lnTo>
                      <a:pt x="1701" y="454"/>
                    </a:lnTo>
                    <a:lnTo>
                      <a:pt x="1701" y="567"/>
                    </a:lnTo>
                    <a:lnTo>
                      <a:pt x="1474" y="567"/>
                    </a:lnTo>
                    <a:lnTo>
                      <a:pt x="1474" y="680"/>
                    </a:lnTo>
                    <a:lnTo>
                      <a:pt x="1361" y="680"/>
                    </a:lnTo>
                    <a:lnTo>
                      <a:pt x="1361" y="907"/>
                    </a:lnTo>
                    <a:lnTo>
                      <a:pt x="1247" y="907"/>
                    </a:lnTo>
                    <a:lnTo>
                      <a:pt x="1247" y="1134"/>
                    </a:lnTo>
                    <a:lnTo>
                      <a:pt x="1361" y="1134"/>
                    </a:lnTo>
                    <a:lnTo>
                      <a:pt x="1361" y="1361"/>
                    </a:lnTo>
                    <a:lnTo>
                      <a:pt x="1134" y="1361"/>
                    </a:lnTo>
                    <a:lnTo>
                      <a:pt x="1134" y="1474"/>
                    </a:lnTo>
                    <a:lnTo>
                      <a:pt x="1021" y="1474"/>
                    </a:lnTo>
                    <a:lnTo>
                      <a:pt x="1021" y="1361"/>
                    </a:lnTo>
                    <a:lnTo>
                      <a:pt x="794" y="1361"/>
                    </a:lnTo>
                    <a:lnTo>
                      <a:pt x="794" y="1247"/>
                    </a:lnTo>
                    <a:lnTo>
                      <a:pt x="567" y="1247"/>
                    </a:lnTo>
                    <a:lnTo>
                      <a:pt x="567" y="1134"/>
                    </a:lnTo>
                    <a:lnTo>
                      <a:pt x="340" y="1134"/>
                    </a:lnTo>
                    <a:lnTo>
                      <a:pt x="340" y="907"/>
                    </a:lnTo>
                    <a:lnTo>
                      <a:pt x="227" y="907"/>
                    </a:lnTo>
                    <a:lnTo>
                      <a:pt x="227" y="794"/>
                    </a:lnTo>
                    <a:lnTo>
                      <a:pt x="0" y="794"/>
                    </a:lnTo>
                    <a:lnTo>
                      <a:pt x="0" y="454"/>
                    </a:lnTo>
                    <a:lnTo>
                      <a:pt x="567" y="454"/>
                    </a:lnTo>
                    <a:lnTo>
                      <a:pt x="567" y="567"/>
                    </a:lnTo>
                    <a:lnTo>
                      <a:pt x="680" y="567"/>
                    </a:lnTo>
                    <a:lnTo>
                      <a:pt x="680" y="454"/>
                    </a:lnTo>
                    <a:lnTo>
                      <a:pt x="794" y="454"/>
                    </a:lnTo>
                    <a:lnTo>
                      <a:pt x="794" y="340"/>
                    </a:lnTo>
                    <a:lnTo>
                      <a:pt x="1247" y="340"/>
                    </a:lnTo>
                    <a:lnTo>
                      <a:pt x="1247" y="227"/>
                    </a:lnTo>
                    <a:lnTo>
                      <a:pt x="1134" y="227"/>
                    </a:lnTo>
                    <a:lnTo>
                      <a:pt x="1134" y="113"/>
                    </a:lnTo>
                    <a:lnTo>
                      <a:pt x="1247" y="113"/>
                    </a:lnTo>
                    <a:lnTo>
                      <a:pt x="1247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60" name="Freeform 148"/>
              <p:cNvSpPr>
                <a:spLocks/>
              </p:cNvSpPr>
              <p:nvPr/>
            </p:nvSpPr>
            <p:spPr bwMode="auto">
              <a:xfrm>
                <a:off x="1310" y="189"/>
                <a:ext cx="1361" cy="1701"/>
              </a:xfrm>
              <a:custGeom>
                <a:avLst/>
                <a:gdLst>
                  <a:gd name="T0" fmla="*/ 1134 w 1361"/>
                  <a:gd name="T1" fmla="*/ 1134 h 1701"/>
                  <a:gd name="T2" fmla="*/ 1134 w 1361"/>
                  <a:gd name="T3" fmla="*/ 1247 h 1701"/>
                  <a:gd name="T4" fmla="*/ 1021 w 1361"/>
                  <a:gd name="T5" fmla="*/ 1247 h 1701"/>
                  <a:gd name="T6" fmla="*/ 1021 w 1361"/>
                  <a:gd name="T7" fmla="*/ 1361 h 1701"/>
                  <a:gd name="T8" fmla="*/ 1134 w 1361"/>
                  <a:gd name="T9" fmla="*/ 1361 h 1701"/>
                  <a:gd name="T10" fmla="*/ 1134 w 1361"/>
                  <a:gd name="T11" fmla="*/ 1474 h 1701"/>
                  <a:gd name="T12" fmla="*/ 681 w 1361"/>
                  <a:gd name="T13" fmla="*/ 1474 h 1701"/>
                  <a:gd name="T14" fmla="*/ 681 w 1361"/>
                  <a:gd name="T15" fmla="*/ 1588 h 1701"/>
                  <a:gd name="T16" fmla="*/ 567 w 1361"/>
                  <a:gd name="T17" fmla="*/ 1588 h 1701"/>
                  <a:gd name="T18" fmla="*/ 567 w 1361"/>
                  <a:gd name="T19" fmla="*/ 1701 h 1701"/>
                  <a:gd name="T20" fmla="*/ 454 w 1361"/>
                  <a:gd name="T21" fmla="*/ 1701 h 1701"/>
                  <a:gd name="T22" fmla="*/ 454 w 1361"/>
                  <a:gd name="T23" fmla="*/ 1588 h 1701"/>
                  <a:gd name="T24" fmla="*/ 0 w 1361"/>
                  <a:gd name="T25" fmla="*/ 1588 h 1701"/>
                  <a:gd name="T26" fmla="*/ 0 w 1361"/>
                  <a:gd name="T27" fmla="*/ 1247 h 1701"/>
                  <a:gd name="T28" fmla="*/ 114 w 1361"/>
                  <a:gd name="T29" fmla="*/ 1247 h 1701"/>
                  <a:gd name="T30" fmla="*/ 114 w 1361"/>
                  <a:gd name="T31" fmla="*/ 907 h 1701"/>
                  <a:gd name="T32" fmla="*/ 227 w 1361"/>
                  <a:gd name="T33" fmla="*/ 907 h 1701"/>
                  <a:gd name="T34" fmla="*/ 227 w 1361"/>
                  <a:gd name="T35" fmla="*/ 454 h 1701"/>
                  <a:gd name="T36" fmla="*/ 341 w 1361"/>
                  <a:gd name="T37" fmla="*/ 454 h 1701"/>
                  <a:gd name="T38" fmla="*/ 341 w 1361"/>
                  <a:gd name="T39" fmla="*/ 340 h 1701"/>
                  <a:gd name="T40" fmla="*/ 454 w 1361"/>
                  <a:gd name="T41" fmla="*/ 340 h 1701"/>
                  <a:gd name="T42" fmla="*/ 454 w 1361"/>
                  <a:gd name="T43" fmla="*/ 227 h 1701"/>
                  <a:gd name="T44" fmla="*/ 567 w 1361"/>
                  <a:gd name="T45" fmla="*/ 227 h 1701"/>
                  <a:gd name="T46" fmla="*/ 567 w 1361"/>
                  <a:gd name="T47" fmla="*/ 113 h 1701"/>
                  <a:gd name="T48" fmla="*/ 794 w 1361"/>
                  <a:gd name="T49" fmla="*/ 113 h 1701"/>
                  <a:gd name="T50" fmla="*/ 794 w 1361"/>
                  <a:gd name="T51" fmla="*/ 227 h 1701"/>
                  <a:gd name="T52" fmla="*/ 908 w 1361"/>
                  <a:gd name="T53" fmla="*/ 227 h 1701"/>
                  <a:gd name="T54" fmla="*/ 908 w 1361"/>
                  <a:gd name="T55" fmla="*/ 0 h 1701"/>
                  <a:gd name="T56" fmla="*/ 1021 w 1361"/>
                  <a:gd name="T57" fmla="*/ 0 h 1701"/>
                  <a:gd name="T58" fmla="*/ 1021 w 1361"/>
                  <a:gd name="T59" fmla="*/ 113 h 1701"/>
                  <a:gd name="T60" fmla="*/ 1361 w 1361"/>
                  <a:gd name="T61" fmla="*/ 113 h 1701"/>
                  <a:gd name="T62" fmla="*/ 1361 w 1361"/>
                  <a:gd name="T63" fmla="*/ 227 h 1701"/>
                  <a:gd name="T64" fmla="*/ 1248 w 1361"/>
                  <a:gd name="T65" fmla="*/ 227 h 1701"/>
                  <a:gd name="T66" fmla="*/ 1248 w 1361"/>
                  <a:gd name="T67" fmla="*/ 454 h 1701"/>
                  <a:gd name="T68" fmla="*/ 1134 w 1361"/>
                  <a:gd name="T69" fmla="*/ 454 h 1701"/>
                  <a:gd name="T70" fmla="*/ 1134 w 1361"/>
                  <a:gd name="T71" fmla="*/ 567 h 1701"/>
                  <a:gd name="T72" fmla="*/ 1021 w 1361"/>
                  <a:gd name="T73" fmla="*/ 567 h 1701"/>
                  <a:gd name="T74" fmla="*/ 1021 w 1361"/>
                  <a:gd name="T75" fmla="*/ 680 h 1701"/>
                  <a:gd name="T76" fmla="*/ 908 w 1361"/>
                  <a:gd name="T77" fmla="*/ 680 h 1701"/>
                  <a:gd name="T78" fmla="*/ 908 w 1361"/>
                  <a:gd name="T79" fmla="*/ 907 h 1701"/>
                  <a:gd name="T80" fmla="*/ 1021 w 1361"/>
                  <a:gd name="T81" fmla="*/ 907 h 1701"/>
                  <a:gd name="T82" fmla="*/ 1021 w 1361"/>
                  <a:gd name="T83" fmla="*/ 1134 h 1701"/>
                  <a:gd name="T84" fmla="*/ 1134 w 1361"/>
                  <a:gd name="T85" fmla="*/ 1134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361" h="1701">
                    <a:moveTo>
                      <a:pt x="1134" y="1134"/>
                    </a:moveTo>
                    <a:lnTo>
                      <a:pt x="1134" y="1247"/>
                    </a:lnTo>
                    <a:lnTo>
                      <a:pt x="1021" y="1247"/>
                    </a:lnTo>
                    <a:lnTo>
                      <a:pt x="1021" y="1361"/>
                    </a:lnTo>
                    <a:lnTo>
                      <a:pt x="1134" y="1361"/>
                    </a:lnTo>
                    <a:lnTo>
                      <a:pt x="1134" y="1474"/>
                    </a:lnTo>
                    <a:lnTo>
                      <a:pt x="681" y="1474"/>
                    </a:lnTo>
                    <a:lnTo>
                      <a:pt x="681" y="1588"/>
                    </a:lnTo>
                    <a:lnTo>
                      <a:pt x="567" y="1588"/>
                    </a:lnTo>
                    <a:lnTo>
                      <a:pt x="567" y="1701"/>
                    </a:lnTo>
                    <a:lnTo>
                      <a:pt x="454" y="1701"/>
                    </a:lnTo>
                    <a:lnTo>
                      <a:pt x="454" y="1588"/>
                    </a:lnTo>
                    <a:lnTo>
                      <a:pt x="0" y="1588"/>
                    </a:lnTo>
                    <a:lnTo>
                      <a:pt x="0" y="1247"/>
                    </a:lnTo>
                    <a:lnTo>
                      <a:pt x="114" y="1247"/>
                    </a:lnTo>
                    <a:lnTo>
                      <a:pt x="114" y="907"/>
                    </a:lnTo>
                    <a:lnTo>
                      <a:pt x="227" y="907"/>
                    </a:lnTo>
                    <a:lnTo>
                      <a:pt x="227" y="454"/>
                    </a:lnTo>
                    <a:lnTo>
                      <a:pt x="341" y="454"/>
                    </a:lnTo>
                    <a:lnTo>
                      <a:pt x="341" y="340"/>
                    </a:lnTo>
                    <a:lnTo>
                      <a:pt x="454" y="340"/>
                    </a:lnTo>
                    <a:lnTo>
                      <a:pt x="454" y="227"/>
                    </a:lnTo>
                    <a:lnTo>
                      <a:pt x="567" y="227"/>
                    </a:lnTo>
                    <a:lnTo>
                      <a:pt x="567" y="113"/>
                    </a:lnTo>
                    <a:lnTo>
                      <a:pt x="794" y="113"/>
                    </a:lnTo>
                    <a:lnTo>
                      <a:pt x="794" y="227"/>
                    </a:lnTo>
                    <a:lnTo>
                      <a:pt x="908" y="227"/>
                    </a:lnTo>
                    <a:lnTo>
                      <a:pt x="908" y="0"/>
                    </a:lnTo>
                    <a:lnTo>
                      <a:pt x="1021" y="0"/>
                    </a:lnTo>
                    <a:lnTo>
                      <a:pt x="1021" y="113"/>
                    </a:lnTo>
                    <a:lnTo>
                      <a:pt x="1361" y="113"/>
                    </a:lnTo>
                    <a:lnTo>
                      <a:pt x="1361" y="227"/>
                    </a:lnTo>
                    <a:lnTo>
                      <a:pt x="1248" y="227"/>
                    </a:lnTo>
                    <a:lnTo>
                      <a:pt x="1248" y="454"/>
                    </a:lnTo>
                    <a:lnTo>
                      <a:pt x="1134" y="454"/>
                    </a:lnTo>
                    <a:lnTo>
                      <a:pt x="1134" y="567"/>
                    </a:lnTo>
                    <a:lnTo>
                      <a:pt x="1021" y="567"/>
                    </a:lnTo>
                    <a:lnTo>
                      <a:pt x="1021" y="680"/>
                    </a:lnTo>
                    <a:lnTo>
                      <a:pt x="908" y="680"/>
                    </a:lnTo>
                    <a:lnTo>
                      <a:pt x="908" y="907"/>
                    </a:lnTo>
                    <a:lnTo>
                      <a:pt x="1021" y="907"/>
                    </a:lnTo>
                    <a:lnTo>
                      <a:pt x="1021" y="1134"/>
                    </a:lnTo>
                    <a:lnTo>
                      <a:pt x="1134" y="113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62" name="Freeform 150"/>
              <p:cNvSpPr>
                <a:spLocks/>
              </p:cNvSpPr>
              <p:nvPr/>
            </p:nvSpPr>
            <p:spPr bwMode="auto">
              <a:xfrm>
                <a:off x="4372" y="1550"/>
                <a:ext cx="794" cy="680"/>
              </a:xfrm>
              <a:custGeom>
                <a:avLst/>
                <a:gdLst>
                  <a:gd name="T0" fmla="*/ 114 w 794"/>
                  <a:gd name="T1" fmla="*/ 567 h 680"/>
                  <a:gd name="T2" fmla="*/ 227 w 794"/>
                  <a:gd name="T3" fmla="*/ 567 h 680"/>
                  <a:gd name="T4" fmla="*/ 227 w 794"/>
                  <a:gd name="T5" fmla="*/ 680 h 680"/>
                  <a:gd name="T6" fmla="*/ 794 w 794"/>
                  <a:gd name="T7" fmla="*/ 680 h 680"/>
                  <a:gd name="T8" fmla="*/ 794 w 794"/>
                  <a:gd name="T9" fmla="*/ 453 h 680"/>
                  <a:gd name="T10" fmla="*/ 681 w 794"/>
                  <a:gd name="T11" fmla="*/ 453 h 680"/>
                  <a:gd name="T12" fmla="*/ 681 w 794"/>
                  <a:gd name="T13" fmla="*/ 340 h 680"/>
                  <a:gd name="T14" fmla="*/ 567 w 794"/>
                  <a:gd name="T15" fmla="*/ 340 h 680"/>
                  <a:gd name="T16" fmla="*/ 567 w 794"/>
                  <a:gd name="T17" fmla="*/ 113 h 680"/>
                  <a:gd name="T18" fmla="*/ 454 w 794"/>
                  <a:gd name="T19" fmla="*/ 113 h 680"/>
                  <a:gd name="T20" fmla="*/ 454 w 794"/>
                  <a:gd name="T21" fmla="*/ 0 h 680"/>
                  <a:gd name="T22" fmla="*/ 340 w 794"/>
                  <a:gd name="T23" fmla="*/ 0 h 680"/>
                  <a:gd name="T24" fmla="*/ 340 w 794"/>
                  <a:gd name="T25" fmla="*/ 113 h 680"/>
                  <a:gd name="T26" fmla="*/ 227 w 794"/>
                  <a:gd name="T27" fmla="*/ 113 h 680"/>
                  <a:gd name="T28" fmla="*/ 227 w 794"/>
                  <a:gd name="T29" fmla="*/ 227 h 680"/>
                  <a:gd name="T30" fmla="*/ 114 w 794"/>
                  <a:gd name="T31" fmla="*/ 227 h 680"/>
                  <a:gd name="T32" fmla="*/ 114 w 794"/>
                  <a:gd name="T33" fmla="*/ 340 h 680"/>
                  <a:gd name="T34" fmla="*/ 0 w 794"/>
                  <a:gd name="T35" fmla="*/ 340 h 680"/>
                  <a:gd name="T36" fmla="*/ 0 w 794"/>
                  <a:gd name="T37" fmla="*/ 453 h 680"/>
                  <a:gd name="T38" fmla="*/ 114 w 794"/>
                  <a:gd name="T39" fmla="*/ 453 h 680"/>
                  <a:gd name="T40" fmla="*/ 114 w 794"/>
                  <a:gd name="T41" fmla="*/ 567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794" h="680">
                    <a:moveTo>
                      <a:pt x="114" y="567"/>
                    </a:moveTo>
                    <a:lnTo>
                      <a:pt x="227" y="567"/>
                    </a:lnTo>
                    <a:lnTo>
                      <a:pt x="227" y="680"/>
                    </a:lnTo>
                    <a:lnTo>
                      <a:pt x="794" y="680"/>
                    </a:lnTo>
                    <a:lnTo>
                      <a:pt x="794" y="453"/>
                    </a:lnTo>
                    <a:lnTo>
                      <a:pt x="681" y="453"/>
                    </a:lnTo>
                    <a:lnTo>
                      <a:pt x="681" y="340"/>
                    </a:lnTo>
                    <a:lnTo>
                      <a:pt x="567" y="340"/>
                    </a:lnTo>
                    <a:lnTo>
                      <a:pt x="567" y="113"/>
                    </a:lnTo>
                    <a:lnTo>
                      <a:pt x="454" y="113"/>
                    </a:lnTo>
                    <a:lnTo>
                      <a:pt x="454" y="0"/>
                    </a:lnTo>
                    <a:lnTo>
                      <a:pt x="340" y="0"/>
                    </a:lnTo>
                    <a:lnTo>
                      <a:pt x="340" y="113"/>
                    </a:lnTo>
                    <a:lnTo>
                      <a:pt x="227" y="113"/>
                    </a:lnTo>
                    <a:lnTo>
                      <a:pt x="227" y="227"/>
                    </a:lnTo>
                    <a:lnTo>
                      <a:pt x="114" y="227"/>
                    </a:lnTo>
                    <a:lnTo>
                      <a:pt x="114" y="340"/>
                    </a:lnTo>
                    <a:lnTo>
                      <a:pt x="0" y="340"/>
                    </a:lnTo>
                    <a:lnTo>
                      <a:pt x="0" y="453"/>
                    </a:lnTo>
                    <a:lnTo>
                      <a:pt x="114" y="453"/>
                    </a:lnTo>
                    <a:lnTo>
                      <a:pt x="114" y="567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63" name="Freeform 151"/>
              <p:cNvSpPr>
                <a:spLocks/>
              </p:cNvSpPr>
              <p:nvPr/>
            </p:nvSpPr>
            <p:spPr bwMode="auto">
              <a:xfrm>
                <a:off x="4372" y="2117"/>
                <a:ext cx="2041" cy="1134"/>
              </a:xfrm>
              <a:custGeom>
                <a:avLst/>
                <a:gdLst>
                  <a:gd name="T0" fmla="*/ 2041 w 2041"/>
                  <a:gd name="T1" fmla="*/ 794 h 1134"/>
                  <a:gd name="T2" fmla="*/ 1928 w 2041"/>
                  <a:gd name="T3" fmla="*/ 794 h 1134"/>
                  <a:gd name="T4" fmla="*/ 1928 w 2041"/>
                  <a:gd name="T5" fmla="*/ 1134 h 1134"/>
                  <a:gd name="T6" fmla="*/ 1474 w 2041"/>
                  <a:gd name="T7" fmla="*/ 1134 h 1134"/>
                  <a:gd name="T8" fmla="*/ 1474 w 2041"/>
                  <a:gd name="T9" fmla="*/ 1020 h 1134"/>
                  <a:gd name="T10" fmla="*/ 1361 w 2041"/>
                  <a:gd name="T11" fmla="*/ 1020 h 1134"/>
                  <a:gd name="T12" fmla="*/ 1361 w 2041"/>
                  <a:gd name="T13" fmla="*/ 1134 h 1134"/>
                  <a:gd name="T14" fmla="*/ 1248 w 2041"/>
                  <a:gd name="T15" fmla="*/ 1134 h 1134"/>
                  <a:gd name="T16" fmla="*/ 1248 w 2041"/>
                  <a:gd name="T17" fmla="*/ 1020 h 1134"/>
                  <a:gd name="T18" fmla="*/ 794 w 2041"/>
                  <a:gd name="T19" fmla="*/ 1020 h 1134"/>
                  <a:gd name="T20" fmla="*/ 794 w 2041"/>
                  <a:gd name="T21" fmla="*/ 907 h 1134"/>
                  <a:gd name="T22" fmla="*/ 567 w 2041"/>
                  <a:gd name="T23" fmla="*/ 907 h 1134"/>
                  <a:gd name="T24" fmla="*/ 567 w 2041"/>
                  <a:gd name="T25" fmla="*/ 794 h 1134"/>
                  <a:gd name="T26" fmla="*/ 454 w 2041"/>
                  <a:gd name="T27" fmla="*/ 794 h 1134"/>
                  <a:gd name="T28" fmla="*/ 454 w 2041"/>
                  <a:gd name="T29" fmla="*/ 680 h 1134"/>
                  <a:gd name="T30" fmla="*/ 340 w 2041"/>
                  <a:gd name="T31" fmla="*/ 680 h 1134"/>
                  <a:gd name="T32" fmla="*/ 340 w 2041"/>
                  <a:gd name="T33" fmla="*/ 567 h 1134"/>
                  <a:gd name="T34" fmla="*/ 227 w 2041"/>
                  <a:gd name="T35" fmla="*/ 567 h 1134"/>
                  <a:gd name="T36" fmla="*/ 227 w 2041"/>
                  <a:gd name="T37" fmla="*/ 453 h 1134"/>
                  <a:gd name="T38" fmla="*/ 114 w 2041"/>
                  <a:gd name="T39" fmla="*/ 453 h 1134"/>
                  <a:gd name="T40" fmla="*/ 114 w 2041"/>
                  <a:gd name="T41" fmla="*/ 227 h 1134"/>
                  <a:gd name="T42" fmla="*/ 0 w 2041"/>
                  <a:gd name="T43" fmla="*/ 227 h 1134"/>
                  <a:gd name="T44" fmla="*/ 0 w 2041"/>
                  <a:gd name="T45" fmla="*/ 113 h 1134"/>
                  <a:gd name="T46" fmla="*/ 114 w 2041"/>
                  <a:gd name="T47" fmla="*/ 113 h 1134"/>
                  <a:gd name="T48" fmla="*/ 114 w 2041"/>
                  <a:gd name="T49" fmla="*/ 0 h 1134"/>
                  <a:gd name="T50" fmla="*/ 227 w 2041"/>
                  <a:gd name="T51" fmla="*/ 0 h 1134"/>
                  <a:gd name="T52" fmla="*/ 227 w 2041"/>
                  <a:gd name="T53" fmla="*/ 113 h 1134"/>
                  <a:gd name="T54" fmla="*/ 907 w 2041"/>
                  <a:gd name="T55" fmla="*/ 113 h 1134"/>
                  <a:gd name="T56" fmla="*/ 907 w 2041"/>
                  <a:gd name="T57" fmla="*/ 227 h 1134"/>
                  <a:gd name="T58" fmla="*/ 1021 w 2041"/>
                  <a:gd name="T59" fmla="*/ 227 h 1134"/>
                  <a:gd name="T60" fmla="*/ 1021 w 2041"/>
                  <a:gd name="T61" fmla="*/ 113 h 1134"/>
                  <a:gd name="T62" fmla="*/ 1248 w 2041"/>
                  <a:gd name="T63" fmla="*/ 113 h 1134"/>
                  <a:gd name="T64" fmla="*/ 1248 w 2041"/>
                  <a:gd name="T65" fmla="*/ 453 h 1134"/>
                  <a:gd name="T66" fmla="*/ 1588 w 2041"/>
                  <a:gd name="T67" fmla="*/ 453 h 1134"/>
                  <a:gd name="T68" fmla="*/ 1588 w 2041"/>
                  <a:gd name="T69" fmla="*/ 567 h 1134"/>
                  <a:gd name="T70" fmla="*/ 1701 w 2041"/>
                  <a:gd name="T71" fmla="*/ 567 h 1134"/>
                  <a:gd name="T72" fmla="*/ 1701 w 2041"/>
                  <a:gd name="T73" fmla="*/ 453 h 1134"/>
                  <a:gd name="T74" fmla="*/ 1928 w 2041"/>
                  <a:gd name="T75" fmla="*/ 453 h 1134"/>
                  <a:gd name="T76" fmla="*/ 1928 w 2041"/>
                  <a:gd name="T77" fmla="*/ 680 h 1134"/>
                  <a:gd name="T78" fmla="*/ 2041 w 2041"/>
                  <a:gd name="T79" fmla="*/ 680 h 1134"/>
                  <a:gd name="T80" fmla="*/ 2041 w 2041"/>
                  <a:gd name="T81" fmla="*/ 794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041" h="1134">
                    <a:moveTo>
                      <a:pt x="2041" y="794"/>
                    </a:moveTo>
                    <a:lnTo>
                      <a:pt x="1928" y="794"/>
                    </a:lnTo>
                    <a:lnTo>
                      <a:pt x="1928" y="1134"/>
                    </a:lnTo>
                    <a:lnTo>
                      <a:pt x="1474" y="1134"/>
                    </a:lnTo>
                    <a:lnTo>
                      <a:pt x="1474" y="1020"/>
                    </a:lnTo>
                    <a:lnTo>
                      <a:pt x="1361" y="1020"/>
                    </a:lnTo>
                    <a:lnTo>
                      <a:pt x="1361" y="1134"/>
                    </a:lnTo>
                    <a:lnTo>
                      <a:pt x="1248" y="1134"/>
                    </a:lnTo>
                    <a:lnTo>
                      <a:pt x="1248" y="1020"/>
                    </a:lnTo>
                    <a:lnTo>
                      <a:pt x="794" y="1020"/>
                    </a:lnTo>
                    <a:lnTo>
                      <a:pt x="794" y="907"/>
                    </a:lnTo>
                    <a:lnTo>
                      <a:pt x="567" y="907"/>
                    </a:lnTo>
                    <a:lnTo>
                      <a:pt x="567" y="794"/>
                    </a:lnTo>
                    <a:lnTo>
                      <a:pt x="454" y="794"/>
                    </a:lnTo>
                    <a:lnTo>
                      <a:pt x="454" y="680"/>
                    </a:lnTo>
                    <a:lnTo>
                      <a:pt x="340" y="680"/>
                    </a:lnTo>
                    <a:lnTo>
                      <a:pt x="340" y="567"/>
                    </a:lnTo>
                    <a:lnTo>
                      <a:pt x="227" y="567"/>
                    </a:lnTo>
                    <a:lnTo>
                      <a:pt x="227" y="453"/>
                    </a:lnTo>
                    <a:lnTo>
                      <a:pt x="114" y="453"/>
                    </a:lnTo>
                    <a:lnTo>
                      <a:pt x="114" y="227"/>
                    </a:lnTo>
                    <a:lnTo>
                      <a:pt x="0" y="227"/>
                    </a:lnTo>
                    <a:lnTo>
                      <a:pt x="0" y="113"/>
                    </a:lnTo>
                    <a:lnTo>
                      <a:pt x="114" y="113"/>
                    </a:lnTo>
                    <a:lnTo>
                      <a:pt x="114" y="0"/>
                    </a:lnTo>
                    <a:lnTo>
                      <a:pt x="227" y="0"/>
                    </a:lnTo>
                    <a:lnTo>
                      <a:pt x="227" y="113"/>
                    </a:lnTo>
                    <a:lnTo>
                      <a:pt x="907" y="113"/>
                    </a:lnTo>
                    <a:lnTo>
                      <a:pt x="907" y="227"/>
                    </a:lnTo>
                    <a:lnTo>
                      <a:pt x="1021" y="227"/>
                    </a:lnTo>
                    <a:lnTo>
                      <a:pt x="1021" y="113"/>
                    </a:lnTo>
                    <a:lnTo>
                      <a:pt x="1248" y="113"/>
                    </a:lnTo>
                    <a:lnTo>
                      <a:pt x="1248" y="453"/>
                    </a:lnTo>
                    <a:lnTo>
                      <a:pt x="1588" y="453"/>
                    </a:lnTo>
                    <a:lnTo>
                      <a:pt x="1588" y="567"/>
                    </a:lnTo>
                    <a:lnTo>
                      <a:pt x="1701" y="567"/>
                    </a:lnTo>
                    <a:lnTo>
                      <a:pt x="1701" y="453"/>
                    </a:lnTo>
                    <a:lnTo>
                      <a:pt x="1928" y="453"/>
                    </a:lnTo>
                    <a:lnTo>
                      <a:pt x="1928" y="680"/>
                    </a:lnTo>
                    <a:lnTo>
                      <a:pt x="2041" y="680"/>
                    </a:lnTo>
                    <a:lnTo>
                      <a:pt x="2041" y="79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66" name="Freeform 154"/>
              <p:cNvSpPr>
                <a:spLocks/>
              </p:cNvSpPr>
              <p:nvPr/>
            </p:nvSpPr>
            <p:spPr bwMode="auto">
              <a:xfrm>
                <a:off x="4939" y="643"/>
                <a:ext cx="2382" cy="2381"/>
              </a:xfrm>
              <a:custGeom>
                <a:avLst/>
                <a:gdLst>
                  <a:gd name="T0" fmla="*/ 2268 w 2382"/>
                  <a:gd name="T1" fmla="*/ 2381 h 2381"/>
                  <a:gd name="T2" fmla="*/ 2041 w 2382"/>
                  <a:gd name="T3" fmla="*/ 2381 h 2381"/>
                  <a:gd name="T4" fmla="*/ 2041 w 2382"/>
                  <a:gd name="T5" fmla="*/ 2268 h 2381"/>
                  <a:gd name="T6" fmla="*/ 1474 w 2382"/>
                  <a:gd name="T7" fmla="*/ 2268 h 2381"/>
                  <a:gd name="T8" fmla="*/ 1474 w 2382"/>
                  <a:gd name="T9" fmla="*/ 2154 h 2381"/>
                  <a:gd name="T10" fmla="*/ 1361 w 2382"/>
                  <a:gd name="T11" fmla="*/ 2154 h 2381"/>
                  <a:gd name="T12" fmla="*/ 1361 w 2382"/>
                  <a:gd name="T13" fmla="*/ 1927 h 2381"/>
                  <a:gd name="T14" fmla="*/ 1248 w 2382"/>
                  <a:gd name="T15" fmla="*/ 1927 h 2381"/>
                  <a:gd name="T16" fmla="*/ 1248 w 2382"/>
                  <a:gd name="T17" fmla="*/ 1701 h 2381"/>
                  <a:gd name="T18" fmla="*/ 1361 w 2382"/>
                  <a:gd name="T19" fmla="*/ 1701 h 2381"/>
                  <a:gd name="T20" fmla="*/ 1361 w 2382"/>
                  <a:gd name="T21" fmla="*/ 1474 h 2381"/>
                  <a:gd name="T22" fmla="*/ 1248 w 2382"/>
                  <a:gd name="T23" fmla="*/ 1474 h 2381"/>
                  <a:gd name="T24" fmla="*/ 1248 w 2382"/>
                  <a:gd name="T25" fmla="*/ 1360 h 2381"/>
                  <a:gd name="T26" fmla="*/ 1134 w 2382"/>
                  <a:gd name="T27" fmla="*/ 1360 h 2381"/>
                  <a:gd name="T28" fmla="*/ 1134 w 2382"/>
                  <a:gd name="T29" fmla="*/ 1247 h 2381"/>
                  <a:gd name="T30" fmla="*/ 907 w 2382"/>
                  <a:gd name="T31" fmla="*/ 1247 h 2381"/>
                  <a:gd name="T32" fmla="*/ 907 w 2382"/>
                  <a:gd name="T33" fmla="*/ 1134 h 2381"/>
                  <a:gd name="T34" fmla="*/ 681 w 2382"/>
                  <a:gd name="T35" fmla="*/ 1134 h 2381"/>
                  <a:gd name="T36" fmla="*/ 681 w 2382"/>
                  <a:gd name="T37" fmla="*/ 680 h 2381"/>
                  <a:gd name="T38" fmla="*/ 340 w 2382"/>
                  <a:gd name="T39" fmla="*/ 680 h 2381"/>
                  <a:gd name="T40" fmla="*/ 340 w 2382"/>
                  <a:gd name="T41" fmla="*/ 567 h 2381"/>
                  <a:gd name="T42" fmla="*/ 114 w 2382"/>
                  <a:gd name="T43" fmla="*/ 567 h 2381"/>
                  <a:gd name="T44" fmla="*/ 114 w 2382"/>
                  <a:gd name="T45" fmla="*/ 340 h 2381"/>
                  <a:gd name="T46" fmla="*/ 0 w 2382"/>
                  <a:gd name="T47" fmla="*/ 340 h 2381"/>
                  <a:gd name="T48" fmla="*/ 0 w 2382"/>
                  <a:gd name="T49" fmla="*/ 113 h 2381"/>
                  <a:gd name="T50" fmla="*/ 114 w 2382"/>
                  <a:gd name="T51" fmla="*/ 113 h 2381"/>
                  <a:gd name="T52" fmla="*/ 114 w 2382"/>
                  <a:gd name="T53" fmla="*/ 0 h 2381"/>
                  <a:gd name="T54" fmla="*/ 227 w 2382"/>
                  <a:gd name="T55" fmla="*/ 0 h 2381"/>
                  <a:gd name="T56" fmla="*/ 227 w 2382"/>
                  <a:gd name="T57" fmla="*/ 113 h 2381"/>
                  <a:gd name="T58" fmla="*/ 454 w 2382"/>
                  <a:gd name="T59" fmla="*/ 113 h 2381"/>
                  <a:gd name="T60" fmla="*/ 454 w 2382"/>
                  <a:gd name="T61" fmla="*/ 226 h 2381"/>
                  <a:gd name="T62" fmla="*/ 681 w 2382"/>
                  <a:gd name="T63" fmla="*/ 226 h 2381"/>
                  <a:gd name="T64" fmla="*/ 681 w 2382"/>
                  <a:gd name="T65" fmla="*/ 340 h 2381"/>
                  <a:gd name="T66" fmla="*/ 794 w 2382"/>
                  <a:gd name="T67" fmla="*/ 340 h 2381"/>
                  <a:gd name="T68" fmla="*/ 794 w 2382"/>
                  <a:gd name="T69" fmla="*/ 453 h 2381"/>
                  <a:gd name="T70" fmla="*/ 907 w 2382"/>
                  <a:gd name="T71" fmla="*/ 453 h 2381"/>
                  <a:gd name="T72" fmla="*/ 907 w 2382"/>
                  <a:gd name="T73" fmla="*/ 340 h 2381"/>
                  <a:gd name="T74" fmla="*/ 1021 w 2382"/>
                  <a:gd name="T75" fmla="*/ 340 h 2381"/>
                  <a:gd name="T76" fmla="*/ 1021 w 2382"/>
                  <a:gd name="T77" fmla="*/ 453 h 2381"/>
                  <a:gd name="T78" fmla="*/ 1248 w 2382"/>
                  <a:gd name="T79" fmla="*/ 453 h 2381"/>
                  <a:gd name="T80" fmla="*/ 1474 w 2382"/>
                  <a:gd name="T81" fmla="*/ 453 h 2381"/>
                  <a:gd name="T82" fmla="*/ 1474 w 2382"/>
                  <a:gd name="T83" fmla="*/ 567 h 2381"/>
                  <a:gd name="T84" fmla="*/ 1588 w 2382"/>
                  <a:gd name="T85" fmla="*/ 567 h 2381"/>
                  <a:gd name="T86" fmla="*/ 1588 w 2382"/>
                  <a:gd name="T87" fmla="*/ 793 h 2381"/>
                  <a:gd name="T88" fmla="*/ 1701 w 2382"/>
                  <a:gd name="T89" fmla="*/ 793 h 2381"/>
                  <a:gd name="T90" fmla="*/ 1701 w 2382"/>
                  <a:gd name="T91" fmla="*/ 907 h 2381"/>
                  <a:gd name="T92" fmla="*/ 1928 w 2382"/>
                  <a:gd name="T93" fmla="*/ 907 h 2381"/>
                  <a:gd name="T94" fmla="*/ 1928 w 2382"/>
                  <a:gd name="T95" fmla="*/ 1134 h 2381"/>
                  <a:gd name="T96" fmla="*/ 2155 w 2382"/>
                  <a:gd name="T97" fmla="*/ 1134 h 2381"/>
                  <a:gd name="T98" fmla="*/ 2155 w 2382"/>
                  <a:gd name="T99" fmla="*/ 1247 h 2381"/>
                  <a:gd name="T100" fmla="*/ 2268 w 2382"/>
                  <a:gd name="T101" fmla="*/ 1247 h 2381"/>
                  <a:gd name="T102" fmla="*/ 2268 w 2382"/>
                  <a:gd name="T103" fmla="*/ 1927 h 2381"/>
                  <a:gd name="T104" fmla="*/ 2382 w 2382"/>
                  <a:gd name="T105" fmla="*/ 1927 h 2381"/>
                  <a:gd name="T106" fmla="*/ 2382 w 2382"/>
                  <a:gd name="T107" fmla="*/ 2154 h 2381"/>
                  <a:gd name="T108" fmla="*/ 2268 w 2382"/>
                  <a:gd name="T109" fmla="*/ 2154 h 2381"/>
                  <a:gd name="T110" fmla="*/ 2268 w 2382"/>
                  <a:gd name="T111" fmla="*/ 2381 h 23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2382" h="2381">
                    <a:moveTo>
                      <a:pt x="2268" y="2381"/>
                    </a:moveTo>
                    <a:lnTo>
                      <a:pt x="2041" y="2381"/>
                    </a:lnTo>
                    <a:lnTo>
                      <a:pt x="2041" y="2268"/>
                    </a:lnTo>
                    <a:lnTo>
                      <a:pt x="1474" y="2268"/>
                    </a:lnTo>
                    <a:lnTo>
                      <a:pt x="1474" y="2154"/>
                    </a:lnTo>
                    <a:lnTo>
                      <a:pt x="1361" y="2154"/>
                    </a:lnTo>
                    <a:lnTo>
                      <a:pt x="1361" y="1927"/>
                    </a:lnTo>
                    <a:lnTo>
                      <a:pt x="1248" y="1927"/>
                    </a:lnTo>
                    <a:lnTo>
                      <a:pt x="1248" y="1701"/>
                    </a:lnTo>
                    <a:lnTo>
                      <a:pt x="1361" y="1701"/>
                    </a:lnTo>
                    <a:lnTo>
                      <a:pt x="1361" y="1474"/>
                    </a:lnTo>
                    <a:lnTo>
                      <a:pt x="1248" y="1474"/>
                    </a:lnTo>
                    <a:lnTo>
                      <a:pt x="1248" y="1360"/>
                    </a:lnTo>
                    <a:lnTo>
                      <a:pt x="1134" y="1360"/>
                    </a:lnTo>
                    <a:lnTo>
                      <a:pt x="1134" y="1247"/>
                    </a:lnTo>
                    <a:lnTo>
                      <a:pt x="907" y="1247"/>
                    </a:lnTo>
                    <a:lnTo>
                      <a:pt x="907" y="1134"/>
                    </a:lnTo>
                    <a:lnTo>
                      <a:pt x="681" y="1134"/>
                    </a:lnTo>
                    <a:lnTo>
                      <a:pt x="681" y="680"/>
                    </a:lnTo>
                    <a:lnTo>
                      <a:pt x="340" y="680"/>
                    </a:lnTo>
                    <a:lnTo>
                      <a:pt x="340" y="567"/>
                    </a:lnTo>
                    <a:lnTo>
                      <a:pt x="114" y="567"/>
                    </a:lnTo>
                    <a:lnTo>
                      <a:pt x="114" y="340"/>
                    </a:lnTo>
                    <a:lnTo>
                      <a:pt x="0" y="340"/>
                    </a:lnTo>
                    <a:lnTo>
                      <a:pt x="0" y="113"/>
                    </a:lnTo>
                    <a:lnTo>
                      <a:pt x="114" y="113"/>
                    </a:lnTo>
                    <a:lnTo>
                      <a:pt x="114" y="0"/>
                    </a:lnTo>
                    <a:lnTo>
                      <a:pt x="227" y="0"/>
                    </a:lnTo>
                    <a:lnTo>
                      <a:pt x="227" y="113"/>
                    </a:lnTo>
                    <a:lnTo>
                      <a:pt x="454" y="113"/>
                    </a:lnTo>
                    <a:lnTo>
                      <a:pt x="454" y="226"/>
                    </a:lnTo>
                    <a:lnTo>
                      <a:pt x="681" y="226"/>
                    </a:lnTo>
                    <a:lnTo>
                      <a:pt x="681" y="340"/>
                    </a:lnTo>
                    <a:lnTo>
                      <a:pt x="794" y="340"/>
                    </a:lnTo>
                    <a:lnTo>
                      <a:pt x="794" y="453"/>
                    </a:lnTo>
                    <a:lnTo>
                      <a:pt x="907" y="453"/>
                    </a:lnTo>
                    <a:lnTo>
                      <a:pt x="907" y="340"/>
                    </a:lnTo>
                    <a:lnTo>
                      <a:pt x="1021" y="340"/>
                    </a:lnTo>
                    <a:lnTo>
                      <a:pt x="1021" y="453"/>
                    </a:lnTo>
                    <a:lnTo>
                      <a:pt x="1248" y="453"/>
                    </a:lnTo>
                    <a:lnTo>
                      <a:pt x="1474" y="453"/>
                    </a:lnTo>
                    <a:lnTo>
                      <a:pt x="1474" y="567"/>
                    </a:lnTo>
                    <a:lnTo>
                      <a:pt x="1588" y="567"/>
                    </a:lnTo>
                    <a:lnTo>
                      <a:pt x="1588" y="793"/>
                    </a:lnTo>
                    <a:lnTo>
                      <a:pt x="1701" y="793"/>
                    </a:lnTo>
                    <a:lnTo>
                      <a:pt x="1701" y="907"/>
                    </a:lnTo>
                    <a:lnTo>
                      <a:pt x="1928" y="907"/>
                    </a:lnTo>
                    <a:lnTo>
                      <a:pt x="1928" y="1134"/>
                    </a:lnTo>
                    <a:lnTo>
                      <a:pt x="2155" y="1134"/>
                    </a:lnTo>
                    <a:lnTo>
                      <a:pt x="2155" y="1247"/>
                    </a:lnTo>
                    <a:lnTo>
                      <a:pt x="2268" y="1247"/>
                    </a:lnTo>
                    <a:lnTo>
                      <a:pt x="2268" y="1927"/>
                    </a:lnTo>
                    <a:lnTo>
                      <a:pt x="2382" y="1927"/>
                    </a:lnTo>
                    <a:lnTo>
                      <a:pt x="2382" y="2154"/>
                    </a:lnTo>
                    <a:lnTo>
                      <a:pt x="2268" y="2154"/>
                    </a:lnTo>
                    <a:lnTo>
                      <a:pt x="2268" y="2381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67" name="Freeform 155"/>
              <p:cNvSpPr>
                <a:spLocks/>
              </p:cNvSpPr>
              <p:nvPr/>
            </p:nvSpPr>
            <p:spPr bwMode="auto">
              <a:xfrm>
                <a:off x="4826" y="1096"/>
                <a:ext cx="1474" cy="1588"/>
              </a:xfrm>
              <a:custGeom>
                <a:avLst/>
                <a:gdLst>
                  <a:gd name="T0" fmla="*/ 227 w 1474"/>
                  <a:gd name="T1" fmla="*/ 0 h 1588"/>
                  <a:gd name="T2" fmla="*/ 113 w 1474"/>
                  <a:gd name="T3" fmla="*/ 0 h 1588"/>
                  <a:gd name="T4" fmla="*/ 113 w 1474"/>
                  <a:gd name="T5" fmla="*/ 454 h 1588"/>
                  <a:gd name="T6" fmla="*/ 0 w 1474"/>
                  <a:gd name="T7" fmla="*/ 454 h 1588"/>
                  <a:gd name="T8" fmla="*/ 0 w 1474"/>
                  <a:gd name="T9" fmla="*/ 567 h 1588"/>
                  <a:gd name="T10" fmla="*/ 113 w 1474"/>
                  <a:gd name="T11" fmla="*/ 567 h 1588"/>
                  <a:gd name="T12" fmla="*/ 113 w 1474"/>
                  <a:gd name="T13" fmla="*/ 794 h 1588"/>
                  <a:gd name="T14" fmla="*/ 227 w 1474"/>
                  <a:gd name="T15" fmla="*/ 794 h 1588"/>
                  <a:gd name="T16" fmla="*/ 227 w 1474"/>
                  <a:gd name="T17" fmla="*/ 907 h 1588"/>
                  <a:gd name="T18" fmla="*/ 340 w 1474"/>
                  <a:gd name="T19" fmla="*/ 907 h 1588"/>
                  <a:gd name="T20" fmla="*/ 340 w 1474"/>
                  <a:gd name="T21" fmla="*/ 1134 h 1588"/>
                  <a:gd name="T22" fmla="*/ 453 w 1474"/>
                  <a:gd name="T23" fmla="*/ 1134 h 1588"/>
                  <a:gd name="T24" fmla="*/ 453 w 1474"/>
                  <a:gd name="T25" fmla="*/ 1248 h 1588"/>
                  <a:gd name="T26" fmla="*/ 567 w 1474"/>
                  <a:gd name="T27" fmla="*/ 1248 h 1588"/>
                  <a:gd name="T28" fmla="*/ 567 w 1474"/>
                  <a:gd name="T29" fmla="*/ 1134 h 1588"/>
                  <a:gd name="T30" fmla="*/ 794 w 1474"/>
                  <a:gd name="T31" fmla="*/ 1134 h 1588"/>
                  <a:gd name="T32" fmla="*/ 794 w 1474"/>
                  <a:gd name="T33" fmla="*/ 1474 h 1588"/>
                  <a:gd name="T34" fmla="*/ 1134 w 1474"/>
                  <a:gd name="T35" fmla="*/ 1474 h 1588"/>
                  <a:gd name="T36" fmla="*/ 1134 w 1474"/>
                  <a:gd name="T37" fmla="*/ 1588 h 1588"/>
                  <a:gd name="T38" fmla="*/ 1247 w 1474"/>
                  <a:gd name="T39" fmla="*/ 1588 h 1588"/>
                  <a:gd name="T40" fmla="*/ 1247 w 1474"/>
                  <a:gd name="T41" fmla="*/ 1474 h 1588"/>
                  <a:gd name="T42" fmla="*/ 1361 w 1474"/>
                  <a:gd name="T43" fmla="*/ 1474 h 1588"/>
                  <a:gd name="T44" fmla="*/ 1361 w 1474"/>
                  <a:gd name="T45" fmla="*/ 1248 h 1588"/>
                  <a:gd name="T46" fmla="*/ 1474 w 1474"/>
                  <a:gd name="T47" fmla="*/ 1248 h 1588"/>
                  <a:gd name="T48" fmla="*/ 1474 w 1474"/>
                  <a:gd name="T49" fmla="*/ 1021 h 1588"/>
                  <a:gd name="T50" fmla="*/ 1361 w 1474"/>
                  <a:gd name="T51" fmla="*/ 1021 h 1588"/>
                  <a:gd name="T52" fmla="*/ 1361 w 1474"/>
                  <a:gd name="T53" fmla="*/ 907 h 1588"/>
                  <a:gd name="T54" fmla="*/ 1247 w 1474"/>
                  <a:gd name="T55" fmla="*/ 907 h 1588"/>
                  <a:gd name="T56" fmla="*/ 1247 w 1474"/>
                  <a:gd name="T57" fmla="*/ 794 h 1588"/>
                  <a:gd name="T58" fmla="*/ 1020 w 1474"/>
                  <a:gd name="T59" fmla="*/ 794 h 1588"/>
                  <a:gd name="T60" fmla="*/ 1020 w 1474"/>
                  <a:gd name="T61" fmla="*/ 681 h 1588"/>
                  <a:gd name="T62" fmla="*/ 794 w 1474"/>
                  <a:gd name="T63" fmla="*/ 681 h 1588"/>
                  <a:gd name="T64" fmla="*/ 794 w 1474"/>
                  <a:gd name="T65" fmla="*/ 227 h 1588"/>
                  <a:gd name="T66" fmla="*/ 453 w 1474"/>
                  <a:gd name="T67" fmla="*/ 227 h 1588"/>
                  <a:gd name="T68" fmla="*/ 453 w 1474"/>
                  <a:gd name="T69" fmla="*/ 114 h 1588"/>
                  <a:gd name="T70" fmla="*/ 340 w 1474"/>
                  <a:gd name="T71" fmla="*/ 114 h 1588"/>
                  <a:gd name="T72" fmla="*/ 227 w 1474"/>
                  <a:gd name="T73" fmla="*/ 114 h 1588"/>
                  <a:gd name="T74" fmla="*/ 227 w 1474"/>
                  <a:gd name="T75" fmla="*/ 0 h 15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474" h="1588">
                    <a:moveTo>
                      <a:pt x="227" y="0"/>
                    </a:moveTo>
                    <a:lnTo>
                      <a:pt x="113" y="0"/>
                    </a:lnTo>
                    <a:lnTo>
                      <a:pt x="113" y="454"/>
                    </a:lnTo>
                    <a:lnTo>
                      <a:pt x="0" y="454"/>
                    </a:lnTo>
                    <a:lnTo>
                      <a:pt x="0" y="567"/>
                    </a:lnTo>
                    <a:lnTo>
                      <a:pt x="113" y="567"/>
                    </a:lnTo>
                    <a:lnTo>
                      <a:pt x="113" y="794"/>
                    </a:lnTo>
                    <a:lnTo>
                      <a:pt x="227" y="794"/>
                    </a:lnTo>
                    <a:lnTo>
                      <a:pt x="227" y="907"/>
                    </a:lnTo>
                    <a:lnTo>
                      <a:pt x="340" y="907"/>
                    </a:lnTo>
                    <a:lnTo>
                      <a:pt x="340" y="1134"/>
                    </a:lnTo>
                    <a:lnTo>
                      <a:pt x="453" y="1134"/>
                    </a:lnTo>
                    <a:lnTo>
                      <a:pt x="453" y="1248"/>
                    </a:lnTo>
                    <a:lnTo>
                      <a:pt x="567" y="1248"/>
                    </a:lnTo>
                    <a:lnTo>
                      <a:pt x="567" y="1134"/>
                    </a:lnTo>
                    <a:lnTo>
                      <a:pt x="794" y="1134"/>
                    </a:lnTo>
                    <a:lnTo>
                      <a:pt x="794" y="1474"/>
                    </a:lnTo>
                    <a:lnTo>
                      <a:pt x="1134" y="1474"/>
                    </a:lnTo>
                    <a:lnTo>
                      <a:pt x="1134" y="1588"/>
                    </a:lnTo>
                    <a:lnTo>
                      <a:pt x="1247" y="1588"/>
                    </a:lnTo>
                    <a:lnTo>
                      <a:pt x="1247" y="1474"/>
                    </a:lnTo>
                    <a:lnTo>
                      <a:pt x="1361" y="1474"/>
                    </a:lnTo>
                    <a:lnTo>
                      <a:pt x="1361" y="1248"/>
                    </a:lnTo>
                    <a:lnTo>
                      <a:pt x="1474" y="1248"/>
                    </a:lnTo>
                    <a:lnTo>
                      <a:pt x="1474" y="1021"/>
                    </a:lnTo>
                    <a:lnTo>
                      <a:pt x="1361" y="1021"/>
                    </a:lnTo>
                    <a:lnTo>
                      <a:pt x="1361" y="907"/>
                    </a:lnTo>
                    <a:lnTo>
                      <a:pt x="1247" y="907"/>
                    </a:lnTo>
                    <a:lnTo>
                      <a:pt x="1247" y="794"/>
                    </a:lnTo>
                    <a:lnTo>
                      <a:pt x="1020" y="794"/>
                    </a:lnTo>
                    <a:lnTo>
                      <a:pt x="1020" y="681"/>
                    </a:lnTo>
                    <a:lnTo>
                      <a:pt x="794" y="681"/>
                    </a:lnTo>
                    <a:lnTo>
                      <a:pt x="794" y="227"/>
                    </a:lnTo>
                    <a:lnTo>
                      <a:pt x="453" y="227"/>
                    </a:lnTo>
                    <a:lnTo>
                      <a:pt x="453" y="114"/>
                    </a:lnTo>
                    <a:lnTo>
                      <a:pt x="340" y="114"/>
                    </a:lnTo>
                    <a:lnTo>
                      <a:pt x="227" y="114"/>
                    </a:lnTo>
                    <a:lnTo>
                      <a:pt x="227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68" name="Freeform 156"/>
              <p:cNvSpPr>
                <a:spLocks/>
              </p:cNvSpPr>
              <p:nvPr/>
            </p:nvSpPr>
            <p:spPr bwMode="auto">
              <a:xfrm>
                <a:off x="5053" y="302"/>
                <a:ext cx="1247" cy="794"/>
              </a:xfrm>
              <a:custGeom>
                <a:avLst/>
                <a:gdLst>
                  <a:gd name="T0" fmla="*/ 1247 w 1247"/>
                  <a:gd name="T1" fmla="*/ 794 h 794"/>
                  <a:gd name="T2" fmla="*/ 1247 w 1247"/>
                  <a:gd name="T3" fmla="*/ 681 h 794"/>
                  <a:gd name="T4" fmla="*/ 1020 w 1247"/>
                  <a:gd name="T5" fmla="*/ 681 h 794"/>
                  <a:gd name="T6" fmla="*/ 1020 w 1247"/>
                  <a:gd name="T7" fmla="*/ 567 h 794"/>
                  <a:gd name="T8" fmla="*/ 907 w 1247"/>
                  <a:gd name="T9" fmla="*/ 567 h 794"/>
                  <a:gd name="T10" fmla="*/ 907 w 1247"/>
                  <a:gd name="T11" fmla="*/ 454 h 794"/>
                  <a:gd name="T12" fmla="*/ 680 w 1247"/>
                  <a:gd name="T13" fmla="*/ 454 h 794"/>
                  <a:gd name="T14" fmla="*/ 680 w 1247"/>
                  <a:gd name="T15" fmla="*/ 114 h 794"/>
                  <a:gd name="T16" fmla="*/ 793 w 1247"/>
                  <a:gd name="T17" fmla="*/ 114 h 794"/>
                  <a:gd name="T18" fmla="*/ 793 w 1247"/>
                  <a:gd name="T19" fmla="*/ 0 h 794"/>
                  <a:gd name="T20" fmla="*/ 453 w 1247"/>
                  <a:gd name="T21" fmla="*/ 0 h 794"/>
                  <a:gd name="T22" fmla="*/ 453 w 1247"/>
                  <a:gd name="T23" fmla="*/ 114 h 794"/>
                  <a:gd name="T24" fmla="*/ 113 w 1247"/>
                  <a:gd name="T25" fmla="*/ 114 h 794"/>
                  <a:gd name="T26" fmla="*/ 113 w 1247"/>
                  <a:gd name="T27" fmla="*/ 227 h 794"/>
                  <a:gd name="T28" fmla="*/ 0 w 1247"/>
                  <a:gd name="T29" fmla="*/ 227 h 794"/>
                  <a:gd name="T30" fmla="*/ 0 w 1247"/>
                  <a:gd name="T31" fmla="*/ 341 h 794"/>
                  <a:gd name="T32" fmla="*/ 113 w 1247"/>
                  <a:gd name="T33" fmla="*/ 341 h 794"/>
                  <a:gd name="T34" fmla="*/ 113 w 1247"/>
                  <a:gd name="T35" fmla="*/ 454 h 794"/>
                  <a:gd name="T36" fmla="*/ 340 w 1247"/>
                  <a:gd name="T37" fmla="*/ 454 h 794"/>
                  <a:gd name="T38" fmla="*/ 340 w 1247"/>
                  <a:gd name="T39" fmla="*/ 567 h 794"/>
                  <a:gd name="T40" fmla="*/ 567 w 1247"/>
                  <a:gd name="T41" fmla="*/ 567 h 794"/>
                  <a:gd name="T42" fmla="*/ 567 w 1247"/>
                  <a:gd name="T43" fmla="*/ 681 h 794"/>
                  <a:gd name="T44" fmla="*/ 680 w 1247"/>
                  <a:gd name="T45" fmla="*/ 681 h 794"/>
                  <a:gd name="T46" fmla="*/ 680 w 1247"/>
                  <a:gd name="T47" fmla="*/ 794 h 794"/>
                  <a:gd name="T48" fmla="*/ 793 w 1247"/>
                  <a:gd name="T49" fmla="*/ 794 h 794"/>
                  <a:gd name="T50" fmla="*/ 793 w 1247"/>
                  <a:gd name="T51" fmla="*/ 681 h 794"/>
                  <a:gd name="T52" fmla="*/ 907 w 1247"/>
                  <a:gd name="T53" fmla="*/ 681 h 794"/>
                  <a:gd name="T54" fmla="*/ 907 w 1247"/>
                  <a:gd name="T55" fmla="*/ 794 h 794"/>
                  <a:gd name="T56" fmla="*/ 1247 w 1247"/>
                  <a:gd name="T57" fmla="*/ 794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1247" h="794">
                    <a:moveTo>
                      <a:pt x="1247" y="794"/>
                    </a:moveTo>
                    <a:lnTo>
                      <a:pt x="1247" y="681"/>
                    </a:lnTo>
                    <a:lnTo>
                      <a:pt x="1020" y="681"/>
                    </a:lnTo>
                    <a:lnTo>
                      <a:pt x="1020" y="567"/>
                    </a:lnTo>
                    <a:lnTo>
                      <a:pt x="907" y="567"/>
                    </a:lnTo>
                    <a:lnTo>
                      <a:pt x="907" y="454"/>
                    </a:lnTo>
                    <a:lnTo>
                      <a:pt x="680" y="454"/>
                    </a:lnTo>
                    <a:lnTo>
                      <a:pt x="680" y="114"/>
                    </a:lnTo>
                    <a:lnTo>
                      <a:pt x="793" y="114"/>
                    </a:lnTo>
                    <a:lnTo>
                      <a:pt x="793" y="0"/>
                    </a:lnTo>
                    <a:lnTo>
                      <a:pt x="453" y="0"/>
                    </a:lnTo>
                    <a:lnTo>
                      <a:pt x="453" y="114"/>
                    </a:lnTo>
                    <a:lnTo>
                      <a:pt x="113" y="114"/>
                    </a:lnTo>
                    <a:lnTo>
                      <a:pt x="113" y="227"/>
                    </a:lnTo>
                    <a:lnTo>
                      <a:pt x="0" y="227"/>
                    </a:lnTo>
                    <a:lnTo>
                      <a:pt x="0" y="341"/>
                    </a:lnTo>
                    <a:lnTo>
                      <a:pt x="113" y="341"/>
                    </a:lnTo>
                    <a:lnTo>
                      <a:pt x="113" y="454"/>
                    </a:lnTo>
                    <a:lnTo>
                      <a:pt x="340" y="454"/>
                    </a:lnTo>
                    <a:lnTo>
                      <a:pt x="340" y="567"/>
                    </a:lnTo>
                    <a:lnTo>
                      <a:pt x="567" y="567"/>
                    </a:lnTo>
                    <a:lnTo>
                      <a:pt x="567" y="681"/>
                    </a:lnTo>
                    <a:lnTo>
                      <a:pt x="680" y="681"/>
                    </a:lnTo>
                    <a:lnTo>
                      <a:pt x="680" y="794"/>
                    </a:lnTo>
                    <a:lnTo>
                      <a:pt x="793" y="794"/>
                    </a:lnTo>
                    <a:lnTo>
                      <a:pt x="793" y="681"/>
                    </a:lnTo>
                    <a:lnTo>
                      <a:pt x="907" y="681"/>
                    </a:lnTo>
                    <a:lnTo>
                      <a:pt x="907" y="794"/>
                    </a:lnTo>
                    <a:lnTo>
                      <a:pt x="1247" y="79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3469" name="Freeform 157"/>
              <p:cNvSpPr>
                <a:spLocks/>
              </p:cNvSpPr>
              <p:nvPr/>
            </p:nvSpPr>
            <p:spPr bwMode="auto">
              <a:xfrm>
                <a:off x="5733" y="189"/>
                <a:ext cx="1588" cy="1701"/>
              </a:xfrm>
              <a:custGeom>
                <a:avLst/>
                <a:gdLst>
                  <a:gd name="T0" fmla="*/ 1588 w 1588"/>
                  <a:gd name="T1" fmla="*/ 1701 h 1701"/>
                  <a:gd name="T2" fmla="*/ 1361 w 1588"/>
                  <a:gd name="T3" fmla="*/ 1701 h 1701"/>
                  <a:gd name="T4" fmla="*/ 1361 w 1588"/>
                  <a:gd name="T5" fmla="*/ 1588 h 1701"/>
                  <a:gd name="T6" fmla="*/ 1134 w 1588"/>
                  <a:gd name="T7" fmla="*/ 1588 h 1701"/>
                  <a:gd name="T8" fmla="*/ 1134 w 1588"/>
                  <a:gd name="T9" fmla="*/ 1361 h 1701"/>
                  <a:gd name="T10" fmla="*/ 907 w 1588"/>
                  <a:gd name="T11" fmla="*/ 1361 h 1701"/>
                  <a:gd name="T12" fmla="*/ 907 w 1588"/>
                  <a:gd name="T13" fmla="*/ 1247 h 1701"/>
                  <a:gd name="T14" fmla="*/ 794 w 1588"/>
                  <a:gd name="T15" fmla="*/ 1247 h 1701"/>
                  <a:gd name="T16" fmla="*/ 794 w 1588"/>
                  <a:gd name="T17" fmla="*/ 1021 h 1701"/>
                  <a:gd name="T18" fmla="*/ 680 w 1588"/>
                  <a:gd name="T19" fmla="*/ 1021 h 1701"/>
                  <a:gd name="T20" fmla="*/ 680 w 1588"/>
                  <a:gd name="T21" fmla="*/ 907 h 1701"/>
                  <a:gd name="T22" fmla="*/ 567 w 1588"/>
                  <a:gd name="T23" fmla="*/ 907 h 1701"/>
                  <a:gd name="T24" fmla="*/ 567 w 1588"/>
                  <a:gd name="T25" fmla="*/ 794 h 1701"/>
                  <a:gd name="T26" fmla="*/ 340 w 1588"/>
                  <a:gd name="T27" fmla="*/ 794 h 1701"/>
                  <a:gd name="T28" fmla="*/ 340 w 1588"/>
                  <a:gd name="T29" fmla="*/ 680 h 1701"/>
                  <a:gd name="T30" fmla="*/ 227 w 1588"/>
                  <a:gd name="T31" fmla="*/ 680 h 1701"/>
                  <a:gd name="T32" fmla="*/ 227 w 1588"/>
                  <a:gd name="T33" fmla="*/ 567 h 1701"/>
                  <a:gd name="T34" fmla="*/ 0 w 1588"/>
                  <a:gd name="T35" fmla="*/ 567 h 1701"/>
                  <a:gd name="T36" fmla="*/ 0 w 1588"/>
                  <a:gd name="T37" fmla="*/ 227 h 1701"/>
                  <a:gd name="T38" fmla="*/ 113 w 1588"/>
                  <a:gd name="T39" fmla="*/ 227 h 1701"/>
                  <a:gd name="T40" fmla="*/ 113 w 1588"/>
                  <a:gd name="T41" fmla="*/ 113 h 1701"/>
                  <a:gd name="T42" fmla="*/ 340 w 1588"/>
                  <a:gd name="T43" fmla="*/ 113 h 1701"/>
                  <a:gd name="T44" fmla="*/ 340 w 1588"/>
                  <a:gd name="T45" fmla="*/ 0 h 1701"/>
                  <a:gd name="T46" fmla="*/ 907 w 1588"/>
                  <a:gd name="T47" fmla="*/ 0 h 1701"/>
                  <a:gd name="T48" fmla="*/ 907 w 1588"/>
                  <a:gd name="T49" fmla="*/ 227 h 1701"/>
                  <a:gd name="T50" fmla="*/ 1247 w 1588"/>
                  <a:gd name="T51" fmla="*/ 227 h 1701"/>
                  <a:gd name="T52" fmla="*/ 1247 w 1588"/>
                  <a:gd name="T53" fmla="*/ 340 h 1701"/>
                  <a:gd name="T54" fmla="*/ 1361 w 1588"/>
                  <a:gd name="T55" fmla="*/ 340 h 1701"/>
                  <a:gd name="T56" fmla="*/ 1361 w 1588"/>
                  <a:gd name="T57" fmla="*/ 454 h 1701"/>
                  <a:gd name="T58" fmla="*/ 1247 w 1588"/>
                  <a:gd name="T59" fmla="*/ 454 h 1701"/>
                  <a:gd name="T60" fmla="*/ 1247 w 1588"/>
                  <a:gd name="T61" fmla="*/ 680 h 1701"/>
                  <a:gd name="T62" fmla="*/ 1361 w 1588"/>
                  <a:gd name="T63" fmla="*/ 680 h 1701"/>
                  <a:gd name="T64" fmla="*/ 1361 w 1588"/>
                  <a:gd name="T65" fmla="*/ 1247 h 1701"/>
                  <a:gd name="T66" fmla="*/ 1474 w 1588"/>
                  <a:gd name="T67" fmla="*/ 1247 h 1701"/>
                  <a:gd name="T68" fmla="*/ 1474 w 1588"/>
                  <a:gd name="T69" fmla="*/ 1588 h 1701"/>
                  <a:gd name="T70" fmla="*/ 1588 w 1588"/>
                  <a:gd name="T71" fmla="*/ 1588 h 1701"/>
                  <a:gd name="T72" fmla="*/ 1588 w 1588"/>
                  <a:gd name="T73" fmla="*/ 1701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588" h="1701">
                    <a:moveTo>
                      <a:pt x="1588" y="1701"/>
                    </a:moveTo>
                    <a:lnTo>
                      <a:pt x="1361" y="1701"/>
                    </a:lnTo>
                    <a:lnTo>
                      <a:pt x="1361" y="1588"/>
                    </a:lnTo>
                    <a:lnTo>
                      <a:pt x="1134" y="1588"/>
                    </a:lnTo>
                    <a:lnTo>
                      <a:pt x="1134" y="1361"/>
                    </a:lnTo>
                    <a:lnTo>
                      <a:pt x="907" y="1361"/>
                    </a:lnTo>
                    <a:lnTo>
                      <a:pt x="907" y="1247"/>
                    </a:lnTo>
                    <a:lnTo>
                      <a:pt x="794" y="1247"/>
                    </a:lnTo>
                    <a:lnTo>
                      <a:pt x="794" y="1021"/>
                    </a:lnTo>
                    <a:lnTo>
                      <a:pt x="680" y="1021"/>
                    </a:lnTo>
                    <a:lnTo>
                      <a:pt x="680" y="907"/>
                    </a:lnTo>
                    <a:lnTo>
                      <a:pt x="567" y="907"/>
                    </a:lnTo>
                    <a:lnTo>
                      <a:pt x="567" y="794"/>
                    </a:lnTo>
                    <a:lnTo>
                      <a:pt x="340" y="794"/>
                    </a:lnTo>
                    <a:lnTo>
                      <a:pt x="340" y="680"/>
                    </a:lnTo>
                    <a:lnTo>
                      <a:pt x="227" y="680"/>
                    </a:lnTo>
                    <a:lnTo>
                      <a:pt x="227" y="567"/>
                    </a:lnTo>
                    <a:lnTo>
                      <a:pt x="0" y="567"/>
                    </a:lnTo>
                    <a:lnTo>
                      <a:pt x="0" y="227"/>
                    </a:lnTo>
                    <a:lnTo>
                      <a:pt x="113" y="227"/>
                    </a:lnTo>
                    <a:lnTo>
                      <a:pt x="113" y="113"/>
                    </a:lnTo>
                    <a:lnTo>
                      <a:pt x="340" y="113"/>
                    </a:lnTo>
                    <a:lnTo>
                      <a:pt x="340" y="0"/>
                    </a:lnTo>
                    <a:lnTo>
                      <a:pt x="907" y="0"/>
                    </a:lnTo>
                    <a:lnTo>
                      <a:pt x="907" y="227"/>
                    </a:lnTo>
                    <a:lnTo>
                      <a:pt x="1247" y="227"/>
                    </a:lnTo>
                    <a:lnTo>
                      <a:pt x="1247" y="340"/>
                    </a:lnTo>
                    <a:lnTo>
                      <a:pt x="1361" y="340"/>
                    </a:lnTo>
                    <a:lnTo>
                      <a:pt x="1361" y="454"/>
                    </a:lnTo>
                    <a:lnTo>
                      <a:pt x="1247" y="454"/>
                    </a:lnTo>
                    <a:lnTo>
                      <a:pt x="1247" y="680"/>
                    </a:lnTo>
                    <a:lnTo>
                      <a:pt x="1361" y="680"/>
                    </a:lnTo>
                    <a:lnTo>
                      <a:pt x="1361" y="1247"/>
                    </a:lnTo>
                    <a:lnTo>
                      <a:pt x="1474" y="1247"/>
                    </a:lnTo>
                    <a:lnTo>
                      <a:pt x="1474" y="1588"/>
                    </a:lnTo>
                    <a:lnTo>
                      <a:pt x="1588" y="1588"/>
                    </a:lnTo>
                    <a:lnTo>
                      <a:pt x="1588" y="1701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</p:grpSp>
        <p:grpSp>
          <p:nvGrpSpPr>
            <p:cNvPr id="33" name="グループ化 32"/>
            <p:cNvGrpSpPr/>
            <p:nvPr/>
          </p:nvGrpSpPr>
          <p:grpSpPr>
            <a:xfrm>
              <a:off x="1781404" y="817761"/>
              <a:ext cx="9097295" cy="6146502"/>
              <a:chOff x="1781404" y="817761"/>
              <a:chExt cx="9097295" cy="6146502"/>
            </a:xfrm>
          </p:grpSpPr>
          <p:sp>
            <p:nvSpPr>
              <p:cNvPr id="34" name="正方形/長方形 33"/>
              <p:cNvSpPr/>
              <p:nvPr/>
            </p:nvSpPr>
            <p:spPr>
              <a:xfrm>
                <a:off x="5761257" y="531012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富山市</a:t>
                </a:r>
              </a:p>
            </p:txBody>
          </p:sp>
          <p:sp>
            <p:nvSpPr>
              <p:cNvPr id="35" name="正方形/長方形 34"/>
              <p:cNvSpPr/>
              <p:nvPr/>
            </p:nvSpPr>
            <p:spPr>
              <a:xfrm>
                <a:off x="2889250" y="324210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高岡市</a:t>
                </a:r>
              </a:p>
            </p:txBody>
          </p:sp>
          <p:sp>
            <p:nvSpPr>
              <p:cNvPr id="36" name="正方形/長方形 35"/>
              <p:cNvSpPr/>
              <p:nvPr/>
            </p:nvSpPr>
            <p:spPr>
              <a:xfrm>
                <a:off x="9809382" y="271321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黒部市</a:t>
                </a:r>
              </a:p>
            </p:txBody>
          </p:sp>
          <p:sp>
            <p:nvSpPr>
              <p:cNvPr id="37" name="正方形/長方形 36"/>
              <p:cNvSpPr/>
              <p:nvPr/>
            </p:nvSpPr>
            <p:spPr>
              <a:xfrm>
                <a:off x="4183282" y="33607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射水市</a:t>
                </a:r>
              </a:p>
            </p:txBody>
          </p:sp>
          <p:sp>
            <p:nvSpPr>
              <p:cNvPr id="38" name="正方形/長方形 37"/>
              <p:cNvSpPr/>
              <p:nvPr/>
            </p:nvSpPr>
            <p:spPr>
              <a:xfrm>
                <a:off x="10136188" y="10493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朝日町</a:t>
                </a:r>
              </a:p>
            </p:txBody>
          </p:sp>
          <p:sp>
            <p:nvSpPr>
              <p:cNvPr id="39" name="正方形/長方形 38"/>
              <p:cNvSpPr/>
              <p:nvPr/>
            </p:nvSpPr>
            <p:spPr>
              <a:xfrm>
                <a:off x="8303075" y="81776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入善町</a:t>
                </a:r>
              </a:p>
            </p:txBody>
          </p:sp>
          <p:sp>
            <p:nvSpPr>
              <p:cNvPr id="40" name="正方形/長方形 39"/>
              <p:cNvSpPr/>
              <p:nvPr/>
            </p:nvSpPr>
            <p:spPr>
              <a:xfrm>
                <a:off x="8775919" y="526029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立山町</a:t>
                </a:r>
              </a:p>
            </p:txBody>
          </p:sp>
          <p:sp>
            <p:nvSpPr>
              <p:cNvPr id="41" name="正方形/長方形 40"/>
              <p:cNvSpPr/>
              <p:nvPr/>
            </p:nvSpPr>
            <p:spPr>
              <a:xfrm>
                <a:off x="8190132" y="421587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上市町</a:t>
                </a:r>
              </a:p>
            </p:txBody>
          </p:sp>
          <p:sp>
            <p:nvSpPr>
              <p:cNvPr id="42" name="正方形/長方形 41"/>
              <p:cNvSpPr/>
              <p:nvPr/>
            </p:nvSpPr>
            <p:spPr>
              <a:xfrm>
                <a:off x="2457792" y="665648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南砺市</a:t>
                </a:r>
              </a:p>
            </p:txBody>
          </p:sp>
          <p:sp>
            <p:nvSpPr>
              <p:cNvPr id="43" name="正方形/長方形 42"/>
              <p:cNvSpPr/>
              <p:nvPr/>
            </p:nvSpPr>
            <p:spPr>
              <a:xfrm>
                <a:off x="6149747" y="357651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舟橋村</a:t>
                </a:r>
              </a:p>
            </p:txBody>
          </p:sp>
          <p:sp>
            <p:nvSpPr>
              <p:cNvPr id="44" name="正方形/長方形 43"/>
              <p:cNvSpPr/>
              <p:nvPr/>
            </p:nvSpPr>
            <p:spPr>
              <a:xfrm>
                <a:off x="1781404" y="4203818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小矢部市</a:t>
                </a:r>
              </a:p>
            </p:txBody>
          </p:sp>
          <p:sp>
            <p:nvSpPr>
              <p:cNvPr id="45" name="正方形/長方形 44"/>
              <p:cNvSpPr/>
              <p:nvPr/>
            </p:nvSpPr>
            <p:spPr>
              <a:xfrm>
                <a:off x="3264387" y="470862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砺波市</a:t>
                </a:r>
              </a:p>
            </p:txBody>
          </p:sp>
          <p:sp>
            <p:nvSpPr>
              <p:cNvPr id="46" name="正方形/長方形 45"/>
              <p:cNvSpPr/>
              <p:nvPr/>
            </p:nvSpPr>
            <p:spPr>
              <a:xfrm>
                <a:off x="7167563" y="300730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滑川市</a:t>
                </a:r>
              </a:p>
            </p:txBody>
          </p:sp>
          <p:sp>
            <p:nvSpPr>
              <p:cNvPr id="47" name="正方形/長方形 46"/>
              <p:cNvSpPr/>
              <p:nvPr/>
            </p:nvSpPr>
            <p:spPr>
              <a:xfrm>
                <a:off x="2597589" y="158653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氷見市</a:t>
                </a:r>
              </a:p>
            </p:txBody>
          </p:sp>
          <p:sp>
            <p:nvSpPr>
              <p:cNvPr id="48" name="正方形/長方形 47"/>
              <p:cNvSpPr/>
              <p:nvPr/>
            </p:nvSpPr>
            <p:spPr>
              <a:xfrm>
                <a:off x="8335963" y="285341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zh-TW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魚津市</a:t>
                </a: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735"/>
          <p:cNvGrpSpPr>
            <a:grpSpLocks/>
          </p:cNvGrpSpPr>
          <p:nvPr/>
        </p:nvGrpSpPr>
        <p:grpSpPr bwMode="auto">
          <a:xfrm>
            <a:off x="1934623" y="57706"/>
            <a:ext cx="5335186" cy="4686290"/>
            <a:chOff x="772" y="132"/>
            <a:chExt cx="6520" cy="5727"/>
          </a:xfrm>
        </p:grpSpPr>
        <p:sp>
          <p:nvSpPr>
            <p:cNvPr id="53" name="Freeform 707"/>
            <p:cNvSpPr>
              <a:spLocks/>
            </p:cNvSpPr>
            <p:nvPr/>
          </p:nvSpPr>
          <p:spPr bwMode="auto">
            <a:xfrm>
              <a:off x="2473" y="1861"/>
              <a:ext cx="4480" cy="3233"/>
            </a:xfrm>
            <a:custGeom>
              <a:avLst/>
              <a:gdLst>
                <a:gd name="T0" fmla="*/ 1020 w 4479"/>
                <a:gd name="T1" fmla="*/ 141 h 3232"/>
                <a:gd name="T2" fmla="*/ 794 w 4479"/>
                <a:gd name="T3" fmla="*/ 340 h 3232"/>
                <a:gd name="T4" fmla="*/ 623 w 4479"/>
                <a:gd name="T5" fmla="*/ 397 h 3232"/>
                <a:gd name="T6" fmla="*/ 623 w 4479"/>
                <a:gd name="T7" fmla="*/ 680 h 3232"/>
                <a:gd name="T8" fmla="*/ 425 w 4479"/>
                <a:gd name="T9" fmla="*/ 907 h 3232"/>
                <a:gd name="T10" fmla="*/ 340 w 4479"/>
                <a:gd name="T11" fmla="*/ 964 h 3232"/>
                <a:gd name="T12" fmla="*/ 198 w 4479"/>
                <a:gd name="T13" fmla="*/ 935 h 3232"/>
                <a:gd name="T14" fmla="*/ 198 w 4479"/>
                <a:gd name="T15" fmla="*/ 1190 h 3232"/>
                <a:gd name="T16" fmla="*/ 85 w 4479"/>
                <a:gd name="T17" fmla="*/ 1531 h 3232"/>
                <a:gd name="T18" fmla="*/ 56 w 4479"/>
                <a:gd name="T19" fmla="*/ 2069 h 3232"/>
                <a:gd name="T20" fmla="*/ 56 w 4479"/>
                <a:gd name="T21" fmla="*/ 2154 h 3232"/>
                <a:gd name="T22" fmla="*/ 227 w 4479"/>
                <a:gd name="T23" fmla="*/ 2183 h 3232"/>
                <a:gd name="T24" fmla="*/ 283 w 4479"/>
                <a:gd name="T25" fmla="*/ 2579 h 3232"/>
                <a:gd name="T26" fmla="*/ 283 w 4479"/>
                <a:gd name="T27" fmla="*/ 2806 h 3232"/>
                <a:gd name="T28" fmla="*/ 255 w 4479"/>
                <a:gd name="T29" fmla="*/ 3232 h 3232"/>
                <a:gd name="T30" fmla="*/ 510 w 4479"/>
                <a:gd name="T31" fmla="*/ 3118 h 3232"/>
                <a:gd name="T32" fmla="*/ 680 w 4479"/>
                <a:gd name="T33" fmla="*/ 2778 h 3232"/>
                <a:gd name="T34" fmla="*/ 1105 w 4479"/>
                <a:gd name="T35" fmla="*/ 2551 h 3232"/>
                <a:gd name="T36" fmla="*/ 1247 w 4479"/>
                <a:gd name="T37" fmla="*/ 2665 h 3232"/>
                <a:gd name="T38" fmla="*/ 1531 w 4479"/>
                <a:gd name="T39" fmla="*/ 2579 h 3232"/>
                <a:gd name="T40" fmla="*/ 1757 w 4479"/>
                <a:gd name="T41" fmla="*/ 2523 h 3232"/>
                <a:gd name="T42" fmla="*/ 1899 w 4479"/>
                <a:gd name="T43" fmla="*/ 2494 h 3232"/>
                <a:gd name="T44" fmla="*/ 1814 w 4479"/>
                <a:gd name="T45" fmla="*/ 2693 h 3232"/>
                <a:gd name="T46" fmla="*/ 2211 w 4479"/>
                <a:gd name="T47" fmla="*/ 2721 h 3232"/>
                <a:gd name="T48" fmla="*/ 2381 w 4479"/>
                <a:gd name="T49" fmla="*/ 2523 h 3232"/>
                <a:gd name="T50" fmla="*/ 2835 w 4479"/>
                <a:gd name="T51" fmla="*/ 2891 h 3232"/>
                <a:gd name="T52" fmla="*/ 3147 w 4479"/>
                <a:gd name="T53" fmla="*/ 2806 h 3232"/>
                <a:gd name="T54" fmla="*/ 3373 w 4479"/>
                <a:gd name="T55" fmla="*/ 3033 h 3232"/>
                <a:gd name="T56" fmla="*/ 3827 w 4479"/>
                <a:gd name="T57" fmla="*/ 2806 h 3232"/>
                <a:gd name="T58" fmla="*/ 4082 w 4479"/>
                <a:gd name="T59" fmla="*/ 2551 h 3232"/>
                <a:gd name="T60" fmla="*/ 4110 w 4479"/>
                <a:gd name="T61" fmla="*/ 2268 h 3232"/>
                <a:gd name="T62" fmla="*/ 4252 w 4479"/>
                <a:gd name="T63" fmla="*/ 2069 h 3232"/>
                <a:gd name="T64" fmla="*/ 4479 w 4479"/>
                <a:gd name="T65" fmla="*/ 1956 h 3232"/>
                <a:gd name="T66" fmla="*/ 4224 w 4479"/>
                <a:gd name="T67" fmla="*/ 1927 h 3232"/>
                <a:gd name="T68" fmla="*/ 3685 w 4479"/>
                <a:gd name="T69" fmla="*/ 1729 h 3232"/>
                <a:gd name="T70" fmla="*/ 3147 w 4479"/>
                <a:gd name="T71" fmla="*/ 1757 h 3232"/>
                <a:gd name="T72" fmla="*/ 2976 w 4479"/>
                <a:gd name="T73" fmla="*/ 1616 h 3232"/>
                <a:gd name="T74" fmla="*/ 2693 w 4479"/>
                <a:gd name="T75" fmla="*/ 1502 h 3232"/>
                <a:gd name="T76" fmla="*/ 2211 w 4479"/>
                <a:gd name="T77" fmla="*/ 1616 h 3232"/>
                <a:gd name="T78" fmla="*/ 1899 w 4479"/>
                <a:gd name="T79" fmla="*/ 1332 h 3232"/>
                <a:gd name="T80" fmla="*/ 1672 w 4479"/>
                <a:gd name="T81" fmla="*/ 623 h 3232"/>
                <a:gd name="T82" fmla="*/ 1814 w 4479"/>
                <a:gd name="T83" fmla="*/ 453 h 3232"/>
                <a:gd name="T84" fmla="*/ 1984 w 4479"/>
                <a:gd name="T85" fmla="*/ 425 h 3232"/>
                <a:gd name="T86" fmla="*/ 2098 w 4479"/>
                <a:gd name="T87" fmla="*/ 340 h 3232"/>
                <a:gd name="T88" fmla="*/ 1899 w 4479"/>
                <a:gd name="T89" fmla="*/ 56 h 3232"/>
                <a:gd name="T90" fmla="*/ 1332 w 4479"/>
                <a:gd name="T91" fmla="*/ 0 h 3232"/>
                <a:gd name="T92" fmla="*/ 1020 w 4479"/>
                <a:gd name="T93" fmla="*/ 85 h 3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4479" h="3232">
                  <a:moveTo>
                    <a:pt x="1020" y="85"/>
                  </a:moveTo>
                  <a:lnTo>
                    <a:pt x="1020" y="141"/>
                  </a:lnTo>
                  <a:lnTo>
                    <a:pt x="850" y="226"/>
                  </a:lnTo>
                  <a:lnTo>
                    <a:pt x="794" y="340"/>
                  </a:lnTo>
                  <a:lnTo>
                    <a:pt x="680" y="340"/>
                  </a:lnTo>
                  <a:lnTo>
                    <a:pt x="623" y="397"/>
                  </a:lnTo>
                  <a:lnTo>
                    <a:pt x="652" y="453"/>
                  </a:lnTo>
                  <a:lnTo>
                    <a:pt x="623" y="680"/>
                  </a:lnTo>
                  <a:lnTo>
                    <a:pt x="482" y="680"/>
                  </a:lnTo>
                  <a:lnTo>
                    <a:pt x="425" y="907"/>
                  </a:lnTo>
                  <a:lnTo>
                    <a:pt x="368" y="850"/>
                  </a:lnTo>
                  <a:lnTo>
                    <a:pt x="340" y="964"/>
                  </a:lnTo>
                  <a:lnTo>
                    <a:pt x="255" y="907"/>
                  </a:lnTo>
                  <a:lnTo>
                    <a:pt x="198" y="935"/>
                  </a:lnTo>
                  <a:lnTo>
                    <a:pt x="283" y="1049"/>
                  </a:lnTo>
                  <a:lnTo>
                    <a:pt x="198" y="1190"/>
                  </a:lnTo>
                  <a:lnTo>
                    <a:pt x="170" y="1360"/>
                  </a:lnTo>
                  <a:lnTo>
                    <a:pt x="85" y="1531"/>
                  </a:lnTo>
                  <a:lnTo>
                    <a:pt x="85" y="1842"/>
                  </a:lnTo>
                  <a:lnTo>
                    <a:pt x="56" y="2069"/>
                  </a:lnTo>
                  <a:lnTo>
                    <a:pt x="0" y="2126"/>
                  </a:lnTo>
                  <a:lnTo>
                    <a:pt x="56" y="2154"/>
                  </a:lnTo>
                  <a:lnTo>
                    <a:pt x="142" y="2126"/>
                  </a:lnTo>
                  <a:lnTo>
                    <a:pt x="227" y="2183"/>
                  </a:lnTo>
                  <a:lnTo>
                    <a:pt x="198" y="2409"/>
                  </a:lnTo>
                  <a:lnTo>
                    <a:pt x="283" y="2579"/>
                  </a:lnTo>
                  <a:lnTo>
                    <a:pt x="198" y="2665"/>
                  </a:lnTo>
                  <a:lnTo>
                    <a:pt x="283" y="2806"/>
                  </a:lnTo>
                  <a:lnTo>
                    <a:pt x="170" y="3175"/>
                  </a:lnTo>
                  <a:lnTo>
                    <a:pt x="255" y="3232"/>
                  </a:lnTo>
                  <a:lnTo>
                    <a:pt x="340" y="3118"/>
                  </a:lnTo>
                  <a:lnTo>
                    <a:pt x="510" y="3118"/>
                  </a:lnTo>
                  <a:lnTo>
                    <a:pt x="425" y="2976"/>
                  </a:lnTo>
                  <a:lnTo>
                    <a:pt x="680" y="2778"/>
                  </a:lnTo>
                  <a:lnTo>
                    <a:pt x="907" y="2551"/>
                  </a:lnTo>
                  <a:lnTo>
                    <a:pt x="1105" y="2551"/>
                  </a:lnTo>
                  <a:lnTo>
                    <a:pt x="1190" y="2778"/>
                  </a:lnTo>
                  <a:lnTo>
                    <a:pt x="1247" y="2665"/>
                  </a:lnTo>
                  <a:lnTo>
                    <a:pt x="1474" y="2494"/>
                  </a:lnTo>
                  <a:lnTo>
                    <a:pt x="1531" y="2579"/>
                  </a:lnTo>
                  <a:lnTo>
                    <a:pt x="1672" y="2494"/>
                  </a:lnTo>
                  <a:lnTo>
                    <a:pt x="1757" y="2523"/>
                  </a:lnTo>
                  <a:lnTo>
                    <a:pt x="1814" y="2494"/>
                  </a:lnTo>
                  <a:lnTo>
                    <a:pt x="1899" y="2494"/>
                  </a:lnTo>
                  <a:lnTo>
                    <a:pt x="1899" y="2608"/>
                  </a:lnTo>
                  <a:lnTo>
                    <a:pt x="1814" y="2693"/>
                  </a:lnTo>
                  <a:lnTo>
                    <a:pt x="1871" y="2778"/>
                  </a:lnTo>
                  <a:lnTo>
                    <a:pt x="2211" y="2721"/>
                  </a:lnTo>
                  <a:lnTo>
                    <a:pt x="2183" y="2579"/>
                  </a:lnTo>
                  <a:lnTo>
                    <a:pt x="2381" y="2523"/>
                  </a:lnTo>
                  <a:lnTo>
                    <a:pt x="2409" y="2693"/>
                  </a:lnTo>
                  <a:lnTo>
                    <a:pt x="2835" y="2891"/>
                  </a:lnTo>
                  <a:lnTo>
                    <a:pt x="2948" y="2835"/>
                  </a:lnTo>
                  <a:lnTo>
                    <a:pt x="3147" y="2806"/>
                  </a:lnTo>
                  <a:lnTo>
                    <a:pt x="3147" y="2891"/>
                  </a:lnTo>
                  <a:lnTo>
                    <a:pt x="3373" y="3033"/>
                  </a:lnTo>
                  <a:lnTo>
                    <a:pt x="3714" y="3061"/>
                  </a:lnTo>
                  <a:lnTo>
                    <a:pt x="3827" y="2806"/>
                  </a:lnTo>
                  <a:lnTo>
                    <a:pt x="4025" y="2750"/>
                  </a:lnTo>
                  <a:lnTo>
                    <a:pt x="4082" y="2551"/>
                  </a:lnTo>
                  <a:lnTo>
                    <a:pt x="4139" y="2523"/>
                  </a:lnTo>
                  <a:lnTo>
                    <a:pt x="4110" y="2268"/>
                  </a:lnTo>
                  <a:lnTo>
                    <a:pt x="4224" y="2154"/>
                  </a:lnTo>
                  <a:lnTo>
                    <a:pt x="4252" y="2069"/>
                  </a:lnTo>
                  <a:lnTo>
                    <a:pt x="4394" y="2069"/>
                  </a:lnTo>
                  <a:lnTo>
                    <a:pt x="4479" y="1956"/>
                  </a:lnTo>
                  <a:lnTo>
                    <a:pt x="4366" y="1984"/>
                  </a:lnTo>
                  <a:lnTo>
                    <a:pt x="4224" y="1927"/>
                  </a:lnTo>
                  <a:lnTo>
                    <a:pt x="4110" y="2012"/>
                  </a:lnTo>
                  <a:lnTo>
                    <a:pt x="3685" y="1729"/>
                  </a:lnTo>
                  <a:lnTo>
                    <a:pt x="3317" y="1814"/>
                  </a:lnTo>
                  <a:lnTo>
                    <a:pt x="3147" y="1757"/>
                  </a:lnTo>
                  <a:lnTo>
                    <a:pt x="3118" y="1701"/>
                  </a:lnTo>
                  <a:lnTo>
                    <a:pt x="2976" y="1616"/>
                  </a:lnTo>
                  <a:lnTo>
                    <a:pt x="2920" y="1644"/>
                  </a:lnTo>
                  <a:lnTo>
                    <a:pt x="2693" y="1502"/>
                  </a:lnTo>
                  <a:lnTo>
                    <a:pt x="2523" y="1502"/>
                  </a:lnTo>
                  <a:lnTo>
                    <a:pt x="2211" y="1616"/>
                  </a:lnTo>
                  <a:lnTo>
                    <a:pt x="1956" y="1531"/>
                  </a:lnTo>
                  <a:lnTo>
                    <a:pt x="1899" y="1332"/>
                  </a:lnTo>
                  <a:lnTo>
                    <a:pt x="1729" y="1077"/>
                  </a:lnTo>
                  <a:lnTo>
                    <a:pt x="1672" y="623"/>
                  </a:lnTo>
                  <a:lnTo>
                    <a:pt x="1786" y="538"/>
                  </a:lnTo>
                  <a:lnTo>
                    <a:pt x="1814" y="453"/>
                  </a:lnTo>
                  <a:lnTo>
                    <a:pt x="1928" y="453"/>
                  </a:lnTo>
                  <a:lnTo>
                    <a:pt x="1984" y="425"/>
                  </a:lnTo>
                  <a:lnTo>
                    <a:pt x="1928" y="340"/>
                  </a:lnTo>
                  <a:lnTo>
                    <a:pt x="2098" y="340"/>
                  </a:lnTo>
                  <a:lnTo>
                    <a:pt x="2069" y="255"/>
                  </a:lnTo>
                  <a:lnTo>
                    <a:pt x="1899" y="56"/>
                  </a:lnTo>
                  <a:lnTo>
                    <a:pt x="1814" y="85"/>
                  </a:lnTo>
                  <a:lnTo>
                    <a:pt x="1332" y="0"/>
                  </a:lnTo>
                  <a:lnTo>
                    <a:pt x="1276" y="56"/>
                  </a:lnTo>
                  <a:lnTo>
                    <a:pt x="1020" y="85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4" name="Freeform 709"/>
            <p:cNvSpPr>
              <a:spLocks/>
            </p:cNvSpPr>
            <p:nvPr/>
          </p:nvSpPr>
          <p:spPr bwMode="auto">
            <a:xfrm>
              <a:off x="4145" y="2400"/>
              <a:ext cx="3091" cy="1474"/>
            </a:xfrm>
            <a:custGeom>
              <a:avLst/>
              <a:gdLst>
                <a:gd name="T0" fmla="*/ 2807 w 3091"/>
                <a:gd name="T1" fmla="*/ 1418 h 1474"/>
                <a:gd name="T2" fmla="*/ 2694 w 3091"/>
                <a:gd name="T3" fmla="*/ 1446 h 1474"/>
                <a:gd name="T4" fmla="*/ 2552 w 3091"/>
                <a:gd name="T5" fmla="*/ 1389 h 1474"/>
                <a:gd name="T6" fmla="*/ 2438 w 3091"/>
                <a:gd name="T7" fmla="*/ 1474 h 1474"/>
                <a:gd name="T8" fmla="*/ 2013 w 3091"/>
                <a:gd name="T9" fmla="*/ 1191 h 1474"/>
                <a:gd name="T10" fmla="*/ 1645 w 3091"/>
                <a:gd name="T11" fmla="*/ 1276 h 1474"/>
                <a:gd name="T12" fmla="*/ 1475 w 3091"/>
                <a:gd name="T13" fmla="*/ 1219 h 1474"/>
                <a:gd name="T14" fmla="*/ 1446 w 3091"/>
                <a:gd name="T15" fmla="*/ 1163 h 1474"/>
                <a:gd name="T16" fmla="*/ 1304 w 3091"/>
                <a:gd name="T17" fmla="*/ 1078 h 1474"/>
                <a:gd name="T18" fmla="*/ 1248 w 3091"/>
                <a:gd name="T19" fmla="*/ 1106 h 1474"/>
                <a:gd name="T20" fmla="*/ 1021 w 3091"/>
                <a:gd name="T21" fmla="*/ 964 h 1474"/>
                <a:gd name="T22" fmla="*/ 851 w 3091"/>
                <a:gd name="T23" fmla="*/ 964 h 1474"/>
                <a:gd name="T24" fmla="*/ 539 w 3091"/>
                <a:gd name="T25" fmla="*/ 1078 h 1474"/>
                <a:gd name="T26" fmla="*/ 284 w 3091"/>
                <a:gd name="T27" fmla="*/ 993 h 1474"/>
                <a:gd name="T28" fmla="*/ 227 w 3091"/>
                <a:gd name="T29" fmla="*/ 794 h 1474"/>
                <a:gd name="T30" fmla="*/ 57 w 3091"/>
                <a:gd name="T31" fmla="*/ 539 h 1474"/>
                <a:gd name="T32" fmla="*/ 0 w 3091"/>
                <a:gd name="T33" fmla="*/ 85 h 1474"/>
                <a:gd name="T34" fmla="*/ 114 w 3091"/>
                <a:gd name="T35" fmla="*/ 0 h 1474"/>
                <a:gd name="T36" fmla="*/ 85 w 3091"/>
                <a:gd name="T37" fmla="*/ 114 h 1474"/>
                <a:gd name="T38" fmla="*/ 199 w 3091"/>
                <a:gd name="T39" fmla="*/ 114 h 1474"/>
                <a:gd name="T40" fmla="*/ 227 w 3091"/>
                <a:gd name="T41" fmla="*/ 29 h 1474"/>
                <a:gd name="T42" fmla="*/ 284 w 3091"/>
                <a:gd name="T43" fmla="*/ 0 h 1474"/>
                <a:gd name="T44" fmla="*/ 341 w 3091"/>
                <a:gd name="T45" fmla="*/ 0 h 1474"/>
                <a:gd name="T46" fmla="*/ 341 w 3091"/>
                <a:gd name="T47" fmla="*/ 85 h 1474"/>
                <a:gd name="T48" fmla="*/ 482 w 3091"/>
                <a:gd name="T49" fmla="*/ 170 h 1474"/>
                <a:gd name="T50" fmla="*/ 482 w 3091"/>
                <a:gd name="T51" fmla="*/ 284 h 1474"/>
                <a:gd name="T52" fmla="*/ 596 w 3091"/>
                <a:gd name="T53" fmla="*/ 369 h 1474"/>
                <a:gd name="T54" fmla="*/ 652 w 3091"/>
                <a:gd name="T55" fmla="*/ 369 h 1474"/>
                <a:gd name="T56" fmla="*/ 823 w 3091"/>
                <a:gd name="T57" fmla="*/ 567 h 1474"/>
                <a:gd name="T58" fmla="*/ 794 w 3091"/>
                <a:gd name="T59" fmla="*/ 596 h 1474"/>
                <a:gd name="T60" fmla="*/ 993 w 3091"/>
                <a:gd name="T61" fmla="*/ 652 h 1474"/>
                <a:gd name="T62" fmla="*/ 1106 w 3091"/>
                <a:gd name="T63" fmla="*/ 822 h 1474"/>
                <a:gd name="T64" fmla="*/ 1163 w 3091"/>
                <a:gd name="T65" fmla="*/ 822 h 1474"/>
                <a:gd name="T66" fmla="*/ 1276 w 3091"/>
                <a:gd name="T67" fmla="*/ 737 h 1474"/>
                <a:gd name="T68" fmla="*/ 1418 w 3091"/>
                <a:gd name="T69" fmla="*/ 737 h 1474"/>
                <a:gd name="T70" fmla="*/ 1475 w 3091"/>
                <a:gd name="T71" fmla="*/ 851 h 1474"/>
                <a:gd name="T72" fmla="*/ 1673 w 3091"/>
                <a:gd name="T73" fmla="*/ 766 h 1474"/>
                <a:gd name="T74" fmla="*/ 1786 w 3091"/>
                <a:gd name="T75" fmla="*/ 851 h 1474"/>
                <a:gd name="T76" fmla="*/ 1928 w 3091"/>
                <a:gd name="T77" fmla="*/ 822 h 1474"/>
                <a:gd name="T78" fmla="*/ 1957 w 3091"/>
                <a:gd name="T79" fmla="*/ 879 h 1474"/>
                <a:gd name="T80" fmla="*/ 2098 w 3091"/>
                <a:gd name="T81" fmla="*/ 879 h 1474"/>
                <a:gd name="T82" fmla="*/ 2155 w 3091"/>
                <a:gd name="T83" fmla="*/ 822 h 1474"/>
                <a:gd name="T84" fmla="*/ 2127 w 3091"/>
                <a:gd name="T85" fmla="*/ 737 h 1474"/>
                <a:gd name="T86" fmla="*/ 2183 w 3091"/>
                <a:gd name="T87" fmla="*/ 709 h 1474"/>
                <a:gd name="T88" fmla="*/ 2183 w 3091"/>
                <a:gd name="T89" fmla="*/ 652 h 1474"/>
                <a:gd name="T90" fmla="*/ 2240 w 3091"/>
                <a:gd name="T91" fmla="*/ 624 h 1474"/>
                <a:gd name="T92" fmla="*/ 2183 w 3091"/>
                <a:gd name="T93" fmla="*/ 539 h 1474"/>
                <a:gd name="T94" fmla="*/ 2240 w 3091"/>
                <a:gd name="T95" fmla="*/ 511 h 1474"/>
                <a:gd name="T96" fmla="*/ 2382 w 3091"/>
                <a:gd name="T97" fmla="*/ 482 h 1474"/>
                <a:gd name="T98" fmla="*/ 2438 w 3091"/>
                <a:gd name="T99" fmla="*/ 539 h 1474"/>
                <a:gd name="T100" fmla="*/ 2609 w 3091"/>
                <a:gd name="T101" fmla="*/ 539 h 1474"/>
                <a:gd name="T102" fmla="*/ 2665 w 3091"/>
                <a:gd name="T103" fmla="*/ 454 h 1474"/>
                <a:gd name="T104" fmla="*/ 2920 w 3091"/>
                <a:gd name="T105" fmla="*/ 652 h 1474"/>
                <a:gd name="T106" fmla="*/ 3062 w 3091"/>
                <a:gd name="T107" fmla="*/ 624 h 1474"/>
                <a:gd name="T108" fmla="*/ 3005 w 3091"/>
                <a:gd name="T109" fmla="*/ 709 h 1474"/>
                <a:gd name="T110" fmla="*/ 3091 w 3091"/>
                <a:gd name="T111" fmla="*/ 907 h 1474"/>
                <a:gd name="T112" fmla="*/ 3062 w 3091"/>
                <a:gd name="T113" fmla="*/ 936 h 1474"/>
                <a:gd name="T114" fmla="*/ 2835 w 3091"/>
                <a:gd name="T115" fmla="*/ 964 h 1474"/>
                <a:gd name="T116" fmla="*/ 2665 w 3091"/>
                <a:gd name="T117" fmla="*/ 1106 h 1474"/>
                <a:gd name="T118" fmla="*/ 2665 w 3091"/>
                <a:gd name="T119" fmla="*/ 1333 h 1474"/>
                <a:gd name="T120" fmla="*/ 2835 w 3091"/>
                <a:gd name="T121" fmla="*/ 1361 h 1474"/>
                <a:gd name="T122" fmla="*/ 2807 w 3091"/>
                <a:gd name="T123" fmla="*/ 1418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3091" h="1474">
                  <a:moveTo>
                    <a:pt x="2807" y="1418"/>
                  </a:moveTo>
                  <a:lnTo>
                    <a:pt x="2694" y="1446"/>
                  </a:lnTo>
                  <a:lnTo>
                    <a:pt x="2552" y="1389"/>
                  </a:lnTo>
                  <a:lnTo>
                    <a:pt x="2438" y="1474"/>
                  </a:lnTo>
                  <a:lnTo>
                    <a:pt x="2013" y="1191"/>
                  </a:lnTo>
                  <a:lnTo>
                    <a:pt x="1645" y="1276"/>
                  </a:lnTo>
                  <a:lnTo>
                    <a:pt x="1475" y="1219"/>
                  </a:lnTo>
                  <a:lnTo>
                    <a:pt x="1446" y="1163"/>
                  </a:lnTo>
                  <a:lnTo>
                    <a:pt x="1304" y="1078"/>
                  </a:lnTo>
                  <a:lnTo>
                    <a:pt x="1248" y="1106"/>
                  </a:lnTo>
                  <a:lnTo>
                    <a:pt x="1021" y="964"/>
                  </a:lnTo>
                  <a:lnTo>
                    <a:pt x="851" y="964"/>
                  </a:lnTo>
                  <a:lnTo>
                    <a:pt x="539" y="1078"/>
                  </a:lnTo>
                  <a:lnTo>
                    <a:pt x="284" y="993"/>
                  </a:lnTo>
                  <a:lnTo>
                    <a:pt x="227" y="794"/>
                  </a:lnTo>
                  <a:lnTo>
                    <a:pt x="57" y="539"/>
                  </a:lnTo>
                  <a:lnTo>
                    <a:pt x="0" y="85"/>
                  </a:lnTo>
                  <a:lnTo>
                    <a:pt x="114" y="0"/>
                  </a:lnTo>
                  <a:lnTo>
                    <a:pt x="85" y="114"/>
                  </a:lnTo>
                  <a:lnTo>
                    <a:pt x="199" y="114"/>
                  </a:lnTo>
                  <a:lnTo>
                    <a:pt x="227" y="29"/>
                  </a:lnTo>
                  <a:lnTo>
                    <a:pt x="284" y="0"/>
                  </a:lnTo>
                  <a:lnTo>
                    <a:pt x="341" y="0"/>
                  </a:lnTo>
                  <a:lnTo>
                    <a:pt x="341" y="85"/>
                  </a:lnTo>
                  <a:lnTo>
                    <a:pt x="482" y="170"/>
                  </a:lnTo>
                  <a:lnTo>
                    <a:pt x="482" y="284"/>
                  </a:lnTo>
                  <a:lnTo>
                    <a:pt x="596" y="369"/>
                  </a:lnTo>
                  <a:lnTo>
                    <a:pt x="652" y="369"/>
                  </a:lnTo>
                  <a:lnTo>
                    <a:pt x="823" y="567"/>
                  </a:lnTo>
                  <a:lnTo>
                    <a:pt x="794" y="596"/>
                  </a:lnTo>
                  <a:lnTo>
                    <a:pt x="993" y="652"/>
                  </a:lnTo>
                  <a:lnTo>
                    <a:pt x="1106" y="822"/>
                  </a:lnTo>
                  <a:lnTo>
                    <a:pt x="1163" y="822"/>
                  </a:lnTo>
                  <a:lnTo>
                    <a:pt x="1276" y="737"/>
                  </a:lnTo>
                  <a:lnTo>
                    <a:pt x="1418" y="737"/>
                  </a:lnTo>
                  <a:lnTo>
                    <a:pt x="1475" y="851"/>
                  </a:lnTo>
                  <a:lnTo>
                    <a:pt x="1673" y="766"/>
                  </a:lnTo>
                  <a:lnTo>
                    <a:pt x="1786" y="851"/>
                  </a:lnTo>
                  <a:lnTo>
                    <a:pt x="1928" y="822"/>
                  </a:lnTo>
                  <a:lnTo>
                    <a:pt x="1957" y="879"/>
                  </a:lnTo>
                  <a:lnTo>
                    <a:pt x="2098" y="879"/>
                  </a:lnTo>
                  <a:lnTo>
                    <a:pt x="2155" y="822"/>
                  </a:lnTo>
                  <a:lnTo>
                    <a:pt x="2127" y="737"/>
                  </a:lnTo>
                  <a:lnTo>
                    <a:pt x="2183" y="709"/>
                  </a:lnTo>
                  <a:lnTo>
                    <a:pt x="2183" y="652"/>
                  </a:lnTo>
                  <a:lnTo>
                    <a:pt x="2240" y="624"/>
                  </a:lnTo>
                  <a:lnTo>
                    <a:pt x="2183" y="539"/>
                  </a:lnTo>
                  <a:lnTo>
                    <a:pt x="2240" y="511"/>
                  </a:lnTo>
                  <a:lnTo>
                    <a:pt x="2382" y="482"/>
                  </a:lnTo>
                  <a:lnTo>
                    <a:pt x="2438" y="539"/>
                  </a:lnTo>
                  <a:lnTo>
                    <a:pt x="2609" y="539"/>
                  </a:lnTo>
                  <a:lnTo>
                    <a:pt x="2665" y="454"/>
                  </a:lnTo>
                  <a:lnTo>
                    <a:pt x="2920" y="652"/>
                  </a:lnTo>
                  <a:lnTo>
                    <a:pt x="3062" y="624"/>
                  </a:lnTo>
                  <a:lnTo>
                    <a:pt x="3005" y="709"/>
                  </a:lnTo>
                  <a:lnTo>
                    <a:pt x="3091" y="907"/>
                  </a:lnTo>
                  <a:lnTo>
                    <a:pt x="3062" y="936"/>
                  </a:lnTo>
                  <a:lnTo>
                    <a:pt x="2835" y="964"/>
                  </a:lnTo>
                  <a:lnTo>
                    <a:pt x="2665" y="1106"/>
                  </a:lnTo>
                  <a:lnTo>
                    <a:pt x="2665" y="1333"/>
                  </a:lnTo>
                  <a:lnTo>
                    <a:pt x="2835" y="1361"/>
                  </a:lnTo>
                  <a:lnTo>
                    <a:pt x="2807" y="1418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5" name="Freeform 710"/>
            <p:cNvSpPr>
              <a:spLocks/>
            </p:cNvSpPr>
            <p:nvPr/>
          </p:nvSpPr>
          <p:spPr bwMode="auto">
            <a:xfrm>
              <a:off x="4230" y="2315"/>
              <a:ext cx="199" cy="199"/>
            </a:xfrm>
            <a:custGeom>
              <a:avLst/>
              <a:gdLst>
                <a:gd name="T0" fmla="*/ 171 w 199"/>
                <a:gd name="T1" fmla="*/ 0 h 199"/>
                <a:gd name="T2" fmla="*/ 199 w 199"/>
                <a:gd name="T3" fmla="*/ 85 h 199"/>
                <a:gd name="T4" fmla="*/ 142 w 199"/>
                <a:gd name="T5" fmla="*/ 114 h 199"/>
                <a:gd name="T6" fmla="*/ 114 w 199"/>
                <a:gd name="T7" fmla="*/ 199 h 199"/>
                <a:gd name="T8" fmla="*/ 0 w 199"/>
                <a:gd name="T9" fmla="*/ 199 h 199"/>
                <a:gd name="T10" fmla="*/ 29 w 199"/>
                <a:gd name="T11" fmla="*/ 85 h 199"/>
                <a:gd name="T12" fmla="*/ 57 w 199"/>
                <a:gd name="T13" fmla="*/ 0 h 199"/>
                <a:gd name="T14" fmla="*/ 142 w 199"/>
                <a:gd name="T15" fmla="*/ 0 h 199"/>
                <a:gd name="T16" fmla="*/ 171 w 199"/>
                <a:gd name="T17" fmla="*/ 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9" h="199">
                  <a:moveTo>
                    <a:pt x="171" y="0"/>
                  </a:moveTo>
                  <a:lnTo>
                    <a:pt x="199" y="85"/>
                  </a:lnTo>
                  <a:lnTo>
                    <a:pt x="142" y="114"/>
                  </a:lnTo>
                  <a:lnTo>
                    <a:pt x="114" y="199"/>
                  </a:lnTo>
                  <a:lnTo>
                    <a:pt x="0" y="199"/>
                  </a:lnTo>
                  <a:lnTo>
                    <a:pt x="29" y="85"/>
                  </a:lnTo>
                  <a:lnTo>
                    <a:pt x="57" y="0"/>
                  </a:lnTo>
                  <a:lnTo>
                    <a:pt x="142" y="0"/>
                  </a:lnTo>
                  <a:lnTo>
                    <a:pt x="171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6" name="Freeform 715"/>
            <p:cNvSpPr>
              <a:spLocks/>
            </p:cNvSpPr>
            <p:nvPr/>
          </p:nvSpPr>
          <p:spPr bwMode="auto">
            <a:xfrm>
              <a:off x="4401" y="2117"/>
              <a:ext cx="1984" cy="1162"/>
            </a:xfrm>
            <a:custGeom>
              <a:avLst/>
              <a:gdLst>
                <a:gd name="T0" fmla="*/ 141 w 1984"/>
                <a:gd name="T1" fmla="*/ 0 h 1162"/>
                <a:gd name="T2" fmla="*/ 170 w 1984"/>
                <a:gd name="T3" fmla="*/ 85 h 1162"/>
                <a:gd name="T4" fmla="*/ 0 w 1984"/>
                <a:gd name="T5" fmla="*/ 85 h 1162"/>
                <a:gd name="T6" fmla="*/ 56 w 1984"/>
                <a:gd name="T7" fmla="*/ 170 h 1162"/>
                <a:gd name="T8" fmla="*/ 0 w 1984"/>
                <a:gd name="T9" fmla="*/ 198 h 1162"/>
                <a:gd name="T10" fmla="*/ 28 w 1984"/>
                <a:gd name="T11" fmla="*/ 283 h 1162"/>
                <a:gd name="T12" fmla="*/ 56 w 1984"/>
                <a:gd name="T13" fmla="*/ 283 h 1162"/>
                <a:gd name="T14" fmla="*/ 85 w 1984"/>
                <a:gd name="T15" fmla="*/ 283 h 1162"/>
                <a:gd name="T16" fmla="*/ 85 w 1984"/>
                <a:gd name="T17" fmla="*/ 368 h 1162"/>
                <a:gd name="T18" fmla="*/ 226 w 1984"/>
                <a:gd name="T19" fmla="*/ 453 h 1162"/>
                <a:gd name="T20" fmla="*/ 226 w 1984"/>
                <a:gd name="T21" fmla="*/ 567 h 1162"/>
                <a:gd name="T22" fmla="*/ 340 w 1984"/>
                <a:gd name="T23" fmla="*/ 652 h 1162"/>
                <a:gd name="T24" fmla="*/ 396 w 1984"/>
                <a:gd name="T25" fmla="*/ 652 h 1162"/>
                <a:gd name="T26" fmla="*/ 567 w 1984"/>
                <a:gd name="T27" fmla="*/ 850 h 1162"/>
                <a:gd name="T28" fmla="*/ 538 w 1984"/>
                <a:gd name="T29" fmla="*/ 879 h 1162"/>
                <a:gd name="T30" fmla="*/ 737 w 1984"/>
                <a:gd name="T31" fmla="*/ 935 h 1162"/>
                <a:gd name="T32" fmla="*/ 850 w 1984"/>
                <a:gd name="T33" fmla="*/ 1105 h 1162"/>
                <a:gd name="T34" fmla="*/ 907 w 1984"/>
                <a:gd name="T35" fmla="*/ 1105 h 1162"/>
                <a:gd name="T36" fmla="*/ 1020 w 1984"/>
                <a:gd name="T37" fmla="*/ 1020 h 1162"/>
                <a:gd name="T38" fmla="*/ 1162 w 1984"/>
                <a:gd name="T39" fmla="*/ 1020 h 1162"/>
                <a:gd name="T40" fmla="*/ 1219 w 1984"/>
                <a:gd name="T41" fmla="*/ 1134 h 1162"/>
                <a:gd name="T42" fmla="*/ 1417 w 1984"/>
                <a:gd name="T43" fmla="*/ 1049 h 1162"/>
                <a:gd name="T44" fmla="*/ 1530 w 1984"/>
                <a:gd name="T45" fmla="*/ 1134 h 1162"/>
                <a:gd name="T46" fmla="*/ 1672 w 1984"/>
                <a:gd name="T47" fmla="*/ 1105 h 1162"/>
                <a:gd name="T48" fmla="*/ 1701 w 1984"/>
                <a:gd name="T49" fmla="*/ 1162 h 1162"/>
                <a:gd name="T50" fmla="*/ 1842 w 1984"/>
                <a:gd name="T51" fmla="*/ 1162 h 1162"/>
                <a:gd name="T52" fmla="*/ 1899 w 1984"/>
                <a:gd name="T53" fmla="*/ 1105 h 1162"/>
                <a:gd name="T54" fmla="*/ 1871 w 1984"/>
                <a:gd name="T55" fmla="*/ 1020 h 1162"/>
                <a:gd name="T56" fmla="*/ 1927 w 1984"/>
                <a:gd name="T57" fmla="*/ 992 h 1162"/>
                <a:gd name="T58" fmla="*/ 1927 w 1984"/>
                <a:gd name="T59" fmla="*/ 935 h 1162"/>
                <a:gd name="T60" fmla="*/ 1984 w 1984"/>
                <a:gd name="T61" fmla="*/ 907 h 1162"/>
                <a:gd name="T62" fmla="*/ 1927 w 1984"/>
                <a:gd name="T63" fmla="*/ 822 h 1162"/>
                <a:gd name="T64" fmla="*/ 1984 w 1984"/>
                <a:gd name="T65" fmla="*/ 794 h 1162"/>
                <a:gd name="T66" fmla="*/ 1984 w 1984"/>
                <a:gd name="T67" fmla="*/ 680 h 1162"/>
                <a:gd name="T68" fmla="*/ 1927 w 1984"/>
                <a:gd name="T69" fmla="*/ 680 h 1162"/>
                <a:gd name="T70" fmla="*/ 1842 w 1984"/>
                <a:gd name="T71" fmla="*/ 538 h 1162"/>
                <a:gd name="T72" fmla="*/ 1757 w 1984"/>
                <a:gd name="T73" fmla="*/ 482 h 1162"/>
                <a:gd name="T74" fmla="*/ 1644 w 1984"/>
                <a:gd name="T75" fmla="*/ 538 h 1162"/>
                <a:gd name="T76" fmla="*/ 1360 w 1984"/>
                <a:gd name="T77" fmla="*/ 482 h 1162"/>
                <a:gd name="T78" fmla="*/ 1275 w 1984"/>
                <a:gd name="T79" fmla="*/ 482 h 1162"/>
                <a:gd name="T80" fmla="*/ 1219 w 1984"/>
                <a:gd name="T81" fmla="*/ 397 h 1162"/>
                <a:gd name="T82" fmla="*/ 1247 w 1984"/>
                <a:gd name="T83" fmla="*/ 255 h 1162"/>
                <a:gd name="T84" fmla="*/ 1190 w 1984"/>
                <a:gd name="T85" fmla="*/ 142 h 1162"/>
                <a:gd name="T86" fmla="*/ 1077 w 1984"/>
                <a:gd name="T87" fmla="*/ 85 h 1162"/>
                <a:gd name="T88" fmla="*/ 935 w 1984"/>
                <a:gd name="T89" fmla="*/ 142 h 1162"/>
                <a:gd name="T90" fmla="*/ 935 w 1984"/>
                <a:gd name="T91" fmla="*/ 227 h 1162"/>
                <a:gd name="T92" fmla="*/ 907 w 1984"/>
                <a:gd name="T93" fmla="*/ 283 h 1162"/>
                <a:gd name="T94" fmla="*/ 850 w 1984"/>
                <a:gd name="T95" fmla="*/ 198 h 1162"/>
                <a:gd name="T96" fmla="*/ 793 w 1984"/>
                <a:gd name="T97" fmla="*/ 283 h 1162"/>
                <a:gd name="T98" fmla="*/ 793 w 1984"/>
                <a:gd name="T99" fmla="*/ 227 h 1162"/>
                <a:gd name="T100" fmla="*/ 737 w 1984"/>
                <a:gd name="T101" fmla="*/ 255 h 1162"/>
                <a:gd name="T102" fmla="*/ 765 w 1984"/>
                <a:gd name="T103" fmla="*/ 142 h 1162"/>
                <a:gd name="T104" fmla="*/ 680 w 1984"/>
                <a:gd name="T105" fmla="*/ 85 h 1162"/>
                <a:gd name="T106" fmla="*/ 652 w 1984"/>
                <a:gd name="T107" fmla="*/ 142 h 1162"/>
                <a:gd name="T108" fmla="*/ 538 w 1984"/>
                <a:gd name="T109" fmla="*/ 85 h 1162"/>
                <a:gd name="T110" fmla="*/ 453 w 1984"/>
                <a:gd name="T111" fmla="*/ 170 h 1162"/>
                <a:gd name="T112" fmla="*/ 396 w 1984"/>
                <a:gd name="T113" fmla="*/ 85 h 1162"/>
                <a:gd name="T114" fmla="*/ 311 w 1984"/>
                <a:gd name="T115" fmla="*/ 85 h 1162"/>
                <a:gd name="T116" fmla="*/ 283 w 1984"/>
                <a:gd name="T117" fmla="*/ 142 h 1162"/>
                <a:gd name="T118" fmla="*/ 226 w 1984"/>
                <a:gd name="T119" fmla="*/ 28 h 1162"/>
                <a:gd name="T120" fmla="*/ 141 w 1984"/>
                <a:gd name="T121" fmla="*/ 0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984" h="1162">
                  <a:moveTo>
                    <a:pt x="141" y="0"/>
                  </a:moveTo>
                  <a:lnTo>
                    <a:pt x="170" y="85"/>
                  </a:lnTo>
                  <a:lnTo>
                    <a:pt x="0" y="85"/>
                  </a:lnTo>
                  <a:lnTo>
                    <a:pt x="56" y="170"/>
                  </a:lnTo>
                  <a:lnTo>
                    <a:pt x="0" y="198"/>
                  </a:lnTo>
                  <a:lnTo>
                    <a:pt x="28" y="283"/>
                  </a:lnTo>
                  <a:lnTo>
                    <a:pt x="56" y="283"/>
                  </a:lnTo>
                  <a:lnTo>
                    <a:pt x="85" y="283"/>
                  </a:lnTo>
                  <a:lnTo>
                    <a:pt x="85" y="368"/>
                  </a:lnTo>
                  <a:lnTo>
                    <a:pt x="226" y="453"/>
                  </a:lnTo>
                  <a:lnTo>
                    <a:pt x="226" y="567"/>
                  </a:lnTo>
                  <a:lnTo>
                    <a:pt x="340" y="652"/>
                  </a:lnTo>
                  <a:lnTo>
                    <a:pt x="396" y="652"/>
                  </a:lnTo>
                  <a:lnTo>
                    <a:pt x="567" y="850"/>
                  </a:lnTo>
                  <a:lnTo>
                    <a:pt x="538" y="879"/>
                  </a:lnTo>
                  <a:lnTo>
                    <a:pt x="737" y="935"/>
                  </a:lnTo>
                  <a:lnTo>
                    <a:pt x="850" y="1105"/>
                  </a:lnTo>
                  <a:lnTo>
                    <a:pt x="907" y="1105"/>
                  </a:lnTo>
                  <a:lnTo>
                    <a:pt x="1020" y="1020"/>
                  </a:lnTo>
                  <a:lnTo>
                    <a:pt x="1162" y="1020"/>
                  </a:lnTo>
                  <a:lnTo>
                    <a:pt x="1219" y="1134"/>
                  </a:lnTo>
                  <a:lnTo>
                    <a:pt x="1417" y="1049"/>
                  </a:lnTo>
                  <a:lnTo>
                    <a:pt x="1530" y="1134"/>
                  </a:lnTo>
                  <a:lnTo>
                    <a:pt x="1672" y="1105"/>
                  </a:lnTo>
                  <a:lnTo>
                    <a:pt x="1701" y="1162"/>
                  </a:lnTo>
                  <a:lnTo>
                    <a:pt x="1842" y="1162"/>
                  </a:lnTo>
                  <a:lnTo>
                    <a:pt x="1899" y="1105"/>
                  </a:lnTo>
                  <a:lnTo>
                    <a:pt x="1871" y="1020"/>
                  </a:lnTo>
                  <a:lnTo>
                    <a:pt x="1927" y="992"/>
                  </a:lnTo>
                  <a:lnTo>
                    <a:pt x="1927" y="935"/>
                  </a:lnTo>
                  <a:lnTo>
                    <a:pt x="1984" y="907"/>
                  </a:lnTo>
                  <a:lnTo>
                    <a:pt x="1927" y="822"/>
                  </a:lnTo>
                  <a:lnTo>
                    <a:pt x="1984" y="794"/>
                  </a:lnTo>
                  <a:lnTo>
                    <a:pt x="1984" y="680"/>
                  </a:lnTo>
                  <a:lnTo>
                    <a:pt x="1927" y="680"/>
                  </a:lnTo>
                  <a:lnTo>
                    <a:pt x="1842" y="538"/>
                  </a:lnTo>
                  <a:lnTo>
                    <a:pt x="1757" y="482"/>
                  </a:lnTo>
                  <a:lnTo>
                    <a:pt x="1644" y="538"/>
                  </a:lnTo>
                  <a:lnTo>
                    <a:pt x="1360" y="482"/>
                  </a:lnTo>
                  <a:lnTo>
                    <a:pt x="1275" y="482"/>
                  </a:lnTo>
                  <a:lnTo>
                    <a:pt x="1219" y="397"/>
                  </a:lnTo>
                  <a:lnTo>
                    <a:pt x="1247" y="255"/>
                  </a:lnTo>
                  <a:lnTo>
                    <a:pt x="1190" y="142"/>
                  </a:lnTo>
                  <a:lnTo>
                    <a:pt x="1077" y="85"/>
                  </a:lnTo>
                  <a:lnTo>
                    <a:pt x="935" y="142"/>
                  </a:lnTo>
                  <a:lnTo>
                    <a:pt x="935" y="227"/>
                  </a:lnTo>
                  <a:lnTo>
                    <a:pt x="907" y="283"/>
                  </a:lnTo>
                  <a:lnTo>
                    <a:pt x="850" y="198"/>
                  </a:lnTo>
                  <a:lnTo>
                    <a:pt x="793" y="283"/>
                  </a:lnTo>
                  <a:lnTo>
                    <a:pt x="793" y="227"/>
                  </a:lnTo>
                  <a:lnTo>
                    <a:pt x="737" y="255"/>
                  </a:lnTo>
                  <a:lnTo>
                    <a:pt x="765" y="142"/>
                  </a:lnTo>
                  <a:lnTo>
                    <a:pt x="680" y="85"/>
                  </a:lnTo>
                  <a:lnTo>
                    <a:pt x="652" y="142"/>
                  </a:lnTo>
                  <a:lnTo>
                    <a:pt x="538" y="85"/>
                  </a:lnTo>
                  <a:lnTo>
                    <a:pt x="453" y="170"/>
                  </a:lnTo>
                  <a:lnTo>
                    <a:pt x="396" y="85"/>
                  </a:lnTo>
                  <a:lnTo>
                    <a:pt x="311" y="85"/>
                  </a:lnTo>
                  <a:lnTo>
                    <a:pt x="283" y="142"/>
                  </a:lnTo>
                  <a:lnTo>
                    <a:pt x="226" y="28"/>
                  </a:lnTo>
                  <a:lnTo>
                    <a:pt x="141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7" name="Freeform 716"/>
            <p:cNvSpPr>
              <a:spLocks/>
            </p:cNvSpPr>
            <p:nvPr/>
          </p:nvSpPr>
          <p:spPr bwMode="auto">
            <a:xfrm>
              <a:off x="4372" y="1607"/>
              <a:ext cx="879" cy="793"/>
            </a:xfrm>
            <a:custGeom>
              <a:avLst/>
              <a:gdLst>
                <a:gd name="T0" fmla="*/ 454 w 879"/>
                <a:gd name="T1" fmla="*/ 0 h 793"/>
                <a:gd name="T2" fmla="*/ 255 w 879"/>
                <a:gd name="T3" fmla="*/ 85 h 793"/>
                <a:gd name="T4" fmla="*/ 170 w 879"/>
                <a:gd name="T5" fmla="*/ 255 h 793"/>
                <a:gd name="T6" fmla="*/ 0 w 879"/>
                <a:gd name="T7" fmla="*/ 311 h 793"/>
                <a:gd name="T8" fmla="*/ 170 w 879"/>
                <a:gd name="T9" fmla="*/ 510 h 793"/>
                <a:gd name="T10" fmla="*/ 255 w 879"/>
                <a:gd name="T11" fmla="*/ 538 h 793"/>
                <a:gd name="T12" fmla="*/ 312 w 879"/>
                <a:gd name="T13" fmla="*/ 652 h 793"/>
                <a:gd name="T14" fmla="*/ 340 w 879"/>
                <a:gd name="T15" fmla="*/ 595 h 793"/>
                <a:gd name="T16" fmla="*/ 397 w 879"/>
                <a:gd name="T17" fmla="*/ 595 h 793"/>
                <a:gd name="T18" fmla="*/ 425 w 879"/>
                <a:gd name="T19" fmla="*/ 595 h 793"/>
                <a:gd name="T20" fmla="*/ 482 w 879"/>
                <a:gd name="T21" fmla="*/ 680 h 793"/>
                <a:gd name="T22" fmla="*/ 567 w 879"/>
                <a:gd name="T23" fmla="*/ 595 h 793"/>
                <a:gd name="T24" fmla="*/ 681 w 879"/>
                <a:gd name="T25" fmla="*/ 652 h 793"/>
                <a:gd name="T26" fmla="*/ 709 w 879"/>
                <a:gd name="T27" fmla="*/ 595 h 793"/>
                <a:gd name="T28" fmla="*/ 794 w 879"/>
                <a:gd name="T29" fmla="*/ 652 h 793"/>
                <a:gd name="T30" fmla="*/ 766 w 879"/>
                <a:gd name="T31" fmla="*/ 765 h 793"/>
                <a:gd name="T32" fmla="*/ 822 w 879"/>
                <a:gd name="T33" fmla="*/ 737 h 793"/>
                <a:gd name="T34" fmla="*/ 822 w 879"/>
                <a:gd name="T35" fmla="*/ 793 h 793"/>
                <a:gd name="T36" fmla="*/ 879 w 879"/>
                <a:gd name="T37" fmla="*/ 708 h 793"/>
                <a:gd name="T38" fmla="*/ 766 w 879"/>
                <a:gd name="T39" fmla="*/ 453 h 793"/>
                <a:gd name="T40" fmla="*/ 596 w 879"/>
                <a:gd name="T41" fmla="*/ 283 h 793"/>
                <a:gd name="T42" fmla="*/ 454 w 879"/>
                <a:gd name="T43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879" h="793">
                  <a:moveTo>
                    <a:pt x="454" y="0"/>
                  </a:moveTo>
                  <a:lnTo>
                    <a:pt x="255" y="85"/>
                  </a:lnTo>
                  <a:lnTo>
                    <a:pt x="170" y="255"/>
                  </a:lnTo>
                  <a:lnTo>
                    <a:pt x="0" y="311"/>
                  </a:lnTo>
                  <a:lnTo>
                    <a:pt x="170" y="510"/>
                  </a:lnTo>
                  <a:lnTo>
                    <a:pt x="255" y="538"/>
                  </a:lnTo>
                  <a:lnTo>
                    <a:pt x="312" y="652"/>
                  </a:lnTo>
                  <a:lnTo>
                    <a:pt x="340" y="595"/>
                  </a:lnTo>
                  <a:lnTo>
                    <a:pt x="397" y="595"/>
                  </a:lnTo>
                  <a:lnTo>
                    <a:pt x="425" y="595"/>
                  </a:lnTo>
                  <a:lnTo>
                    <a:pt x="482" y="680"/>
                  </a:lnTo>
                  <a:lnTo>
                    <a:pt x="567" y="595"/>
                  </a:lnTo>
                  <a:lnTo>
                    <a:pt x="681" y="652"/>
                  </a:lnTo>
                  <a:lnTo>
                    <a:pt x="709" y="595"/>
                  </a:lnTo>
                  <a:lnTo>
                    <a:pt x="794" y="652"/>
                  </a:lnTo>
                  <a:lnTo>
                    <a:pt x="766" y="765"/>
                  </a:lnTo>
                  <a:lnTo>
                    <a:pt x="822" y="737"/>
                  </a:lnTo>
                  <a:lnTo>
                    <a:pt x="822" y="793"/>
                  </a:lnTo>
                  <a:lnTo>
                    <a:pt x="879" y="708"/>
                  </a:lnTo>
                  <a:lnTo>
                    <a:pt x="766" y="453"/>
                  </a:lnTo>
                  <a:lnTo>
                    <a:pt x="596" y="283"/>
                  </a:lnTo>
                  <a:lnTo>
                    <a:pt x="454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8" name="Freeform 717"/>
            <p:cNvSpPr>
              <a:spLocks/>
            </p:cNvSpPr>
            <p:nvPr/>
          </p:nvSpPr>
          <p:spPr bwMode="auto">
            <a:xfrm>
              <a:off x="4826" y="1096"/>
              <a:ext cx="1502" cy="1559"/>
            </a:xfrm>
            <a:custGeom>
              <a:avLst/>
              <a:gdLst>
                <a:gd name="T0" fmla="*/ 0 w 1502"/>
                <a:gd name="T1" fmla="*/ 511 h 1559"/>
                <a:gd name="T2" fmla="*/ 142 w 1502"/>
                <a:gd name="T3" fmla="*/ 794 h 1559"/>
                <a:gd name="T4" fmla="*/ 312 w 1502"/>
                <a:gd name="T5" fmla="*/ 964 h 1559"/>
                <a:gd name="T6" fmla="*/ 425 w 1502"/>
                <a:gd name="T7" fmla="*/ 1219 h 1559"/>
                <a:gd name="T8" fmla="*/ 482 w 1502"/>
                <a:gd name="T9" fmla="*/ 1304 h 1559"/>
                <a:gd name="T10" fmla="*/ 510 w 1502"/>
                <a:gd name="T11" fmla="*/ 1248 h 1559"/>
                <a:gd name="T12" fmla="*/ 510 w 1502"/>
                <a:gd name="T13" fmla="*/ 1163 h 1559"/>
                <a:gd name="T14" fmla="*/ 652 w 1502"/>
                <a:gd name="T15" fmla="*/ 1106 h 1559"/>
                <a:gd name="T16" fmla="*/ 765 w 1502"/>
                <a:gd name="T17" fmla="*/ 1163 h 1559"/>
                <a:gd name="T18" fmla="*/ 822 w 1502"/>
                <a:gd name="T19" fmla="*/ 1276 h 1559"/>
                <a:gd name="T20" fmla="*/ 794 w 1502"/>
                <a:gd name="T21" fmla="*/ 1418 h 1559"/>
                <a:gd name="T22" fmla="*/ 850 w 1502"/>
                <a:gd name="T23" fmla="*/ 1503 h 1559"/>
                <a:gd name="T24" fmla="*/ 935 w 1502"/>
                <a:gd name="T25" fmla="*/ 1503 h 1559"/>
                <a:gd name="T26" fmla="*/ 1219 w 1502"/>
                <a:gd name="T27" fmla="*/ 1559 h 1559"/>
                <a:gd name="T28" fmla="*/ 1332 w 1502"/>
                <a:gd name="T29" fmla="*/ 1503 h 1559"/>
                <a:gd name="T30" fmla="*/ 1304 w 1502"/>
                <a:gd name="T31" fmla="*/ 1333 h 1559"/>
                <a:gd name="T32" fmla="*/ 1502 w 1502"/>
                <a:gd name="T33" fmla="*/ 1134 h 1559"/>
                <a:gd name="T34" fmla="*/ 1446 w 1502"/>
                <a:gd name="T35" fmla="*/ 1078 h 1559"/>
                <a:gd name="T36" fmla="*/ 1389 w 1502"/>
                <a:gd name="T37" fmla="*/ 1078 h 1559"/>
                <a:gd name="T38" fmla="*/ 1304 w 1502"/>
                <a:gd name="T39" fmla="*/ 907 h 1559"/>
                <a:gd name="T40" fmla="*/ 1190 w 1502"/>
                <a:gd name="T41" fmla="*/ 851 h 1559"/>
                <a:gd name="T42" fmla="*/ 1162 w 1502"/>
                <a:gd name="T43" fmla="*/ 794 h 1559"/>
                <a:gd name="T44" fmla="*/ 1077 w 1502"/>
                <a:gd name="T45" fmla="*/ 766 h 1559"/>
                <a:gd name="T46" fmla="*/ 992 w 1502"/>
                <a:gd name="T47" fmla="*/ 681 h 1559"/>
                <a:gd name="T48" fmla="*/ 907 w 1502"/>
                <a:gd name="T49" fmla="*/ 681 h 1559"/>
                <a:gd name="T50" fmla="*/ 794 w 1502"/>
                <a:gd name="T51" fmla="*/ 624 h 1559"/>
                <a:gd name="T52" fmla="*/ 794 w 1502"/>
                <a:gd name="T53" fmla="*/ 539 h 1559"/>
                <a:gd name="T54" fmla="*/ 737 w 1502"/>
                <a:gd name="T55" fmla="*/ 482 h 1559"/>
                <a:gd name="T56" fmla="*/ 794 w 1502"/>
                <a:gd name="T57" fmla="*/ 340 h 1559"/>
                <a:gd name="T58" fmla="*/ 652 w 1502"/>
                <a:gd name="T59" fmla="*/ 227 h 1559"/>
                <a:gd name="T60" fmla="*/ 538 w 1502"/>
                <a:gd name="T61" fmla="*/ 227 h 1559"/>
                <a:gd name="T62" fmla="*/ 368 w 1502"/>
                <a:gd name="T63" fmla="*/ 142 h 1559"/>
                <a:gd name="T64" fmla="*/ 340 w 1502"/>
                <a:gd name="T65" fmla="*/ 85 h 1559"/>
                <a:gd name="T66" fmla="*/ 255 w 1502"/>
                <a:gd name="T67" fmla="*/ 114 h 1559"/>
                <a:gd name="T68" fmla="*/ 227 w 1502"/>
                <a:gd name="T69" fmla="*/ 29 h 1559"/>
                <a:gd name="T70" fmla="*/ 142 w 1502"/>
                <a:gd name="T71" fmla="*/ 0 h 1559"/>
                <a:gd name="T72" fmla="*/ 170 w 1502"/>
                <a:gd name="T73" fmla="*/ 85 h 1559"/>
                <a:gd name="T74" fmla="*/ 85 w 1502"/>
                <a:gd name="T75" fmla="*/ 199 h 1559"/>
                <a:gd name="T76" fmla="*/ 56 w 1502"/>
                <a:gd name="T77" fmla="*/ 454 h 1559"/>
                <a:gd name="T78" fmla="*/ 0 w 1502"/>
                <a:gd name="T79" fmla="*/ 511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02" h="1559">
                  <a:moveTo>
                    <a:pt x="0" y="511"/>
                  </a:moveTo>
                  <a:lnTo>
                    <a:pt x="142" y="794"/>
                  </a:lnTo>
                  <a:lnTo>
                    <a:pt x="312" y="964"/>
                  </a:lnTo>
                  <a:lnTo>
                    <a:pt x="425" y="1219"/>
                  </a:lnTo>
                  <a:lnTo>
                    <a:pt x="482" y="1304"/>
                  </a:lnTo>
                  <a:lnTo>
                    <a:pt x="510" y="1248"/>
                  </a:lnTo>
                  <a:lnTo>
                    <a:pt x="510" y="1163"/>
                  </a:lnTo>
                  <a:lnTo>
                    <a:pt x="652" y="1106"/>
                  </a:lnTo>
                  <a:lnTo>
                    <a:pt x="765" y="1163"/>
                  </a:lnTo>
                  <a:lnTo>
                    <a:pt x="822" y="1276"/>
                  </a:lnTo>
                  <a:lnTo>
                    <a:pt x="794" y="1418"/>
                  </a:lnTo>
                  <a:lnTo>
                    <a:pt x="850" y="1503"/>
                  </a:lnTo>
                  <a:lnTo>
                    <a:pt x="935" y="1503"/>
                  </a:lnTo>
                  <a:lnTo>
                    <a:pt x="1219" y="1559"/>
                  </a:lnTo>
                  <a:lnTo>
                    <a:pt x="1332" y="1503"/>
                  </a:lnTo>
                  <a:lnTo>
                    <a:pt x="1304" y="1333"/>
                  </a:lnTo>
                  <a:lnTo>
                    <a:pt x="1502" y="1134"/>
                  </a:lnTo>
                  <a:lnTo>
                    <a:pt x="1446" y="1078"/>
                  </a:lnTo>
                  <a:lnTo>
                    <a:pt x="1389" y="1078"/>
                  </a:lnTo>
                  <a:lnTo>
                    <a:pt x="1304" y="907"/>
                  </a:lnTo>
                  <a:lnTo>
                    <a:pt x="1190" y="851"/>
                  </a:lnTo>
                  <a:lnTo>
                    <a:pt x="1162" y="794"/>
                  </a:lnTo>
                  <a:lnTo>
                    <a:pt x="1077" y="766"/>
                  </a:lnTo>
                  <a:lnTo>
                    <a:pt x="992" y="681"/>
                  </a:lnTo>
                  <a:lnTo>
                    <a:pt x="907" y="681"/>
                  </a:lnTo>
                  <a:lnTo>
                    <a:pt x="794" y="624"/>
                  </a:lnTo>
                  <a:lnTo>
                    <a:pt x="794" y="539"/>
                  </a:lnTo>
                  <a:lnTo>
                    <a:pt x="737" y="482"/>
                  </a:lnTo>
                  <a:lnTo>
                    <a:pt x="794" y="340"/>
                  </a:lnTo>
                  <a:lnTo>
                    <a:pt x="652" y="227"/>
                  </a:lnTo>
                  <a:lnTo>
                    <a:pt x="538" y="227"/>
                  </a:lnTo>
                  <a:lnTo>
                    <a:pt x="368" y="142"/>
                  </a:lnTo>
                  <a:lnTo>
                    <a:pt x="340" y="85"/>
                  </a:lnTo>
                  <a:lnTo>
                    <a:pt x="255" y="114"/>
                  </a:lnTo>
                  <a:lnTo>
                    <a:pt x="227" y="29"/>
                  </a:lnTo>
                  <a:lnTo>
                    <a:pt x="142" y="0"/>
                  </a:lnTo>
                  <a:lnTo>
                    <a:pt x="170" y="85"/>
                  </a:lnTo>
                  <a:lnTo>
                    <a:pt x="85" y="199"/>
                  </a:lnTo>
                  <a:lnTo>
                    <a:pt x="56" y="454"/>
                  </a:lnTo>
                  <a:lnTo>
                    <a:pt x="0" y="51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59" name="Freeform 720"/>
            <p:cNvSpPr>
              <a:spLocks/>
            </p:cNvSpPr>
            <p:nvPr/>
          </p:nvSpPr>
          <p:spPr bwMode="auto">
            <a:xfrm>
              <a:off x="4968" y="614"/>
              <a:ext cx="2324" cy="2438"/>
            </a:xfrm>
            <a:custGeom>
              <a:avLst/>
              <a:gdLst>
                <a:gd name="T0" fmla="*/ 2097 w 2324"/>
                <a:gd name="T1" fmla="*/ 2438 h 2438"/>
                <a:gd name="T2" fmla="*/ 1786 w 2324"/>
                <a:gd name="T3" fmla="*/ 2325 h 2438"/>
                <a:gd name="T4" fmla="*/ 1559 w 2324"/>
                <a:gd name="T5" fmla="*/ 2268 h 2438"/>
                <a:gd name="T6" fmla="*/ 1417 w 2324"/>
                <a:gd name="T7" fmla="*/ 2183 h 2438"/>
                <a:gd name="T8" fmla="*/ 1275 w 2324"/>
                <a:gd name="T9" fmla="*/ 2041 h 2438"/>
                <a:gd name="T10" fmla="*/ 1162 w 2324"/>
                <a:gd name="T11" fmla="*/ 1815 h 2438"/>
                <a:gd name="T12" fmla="*/ 1304 w 2324"/>
                <a:gd name="T13" fmla="*/ 1560 h 2438"/>
                <a:gd name="T14" fmla="*/ 1162 w 2324"/>
                <a:gd name="T15" fmla="*/ 1389 h 2438"/>
                <a:gd name="T16" fmla="*/ 1020 w 2324"/>
                <a:gd name="T17" fmla="*/ 1276 h 2438"/>
                <a:gd name="T18" fmla="*/ 850 w 2324"/>
                <a:gd name="T19" fmla="*/ 1163 h 2438"/>
                <a:gd name="T20" fmla="*/ 652 w 2324"/>
                <a:gd name="T21" fmla="*/ 1106 h 2438"/>
                <a:gd name="T22" fmla="*/ 595 w 2324"/>
                <a:gd name="T23" fmla="*/ 964 h 2438"/>
                <a:gd name="T24" fmla="*/ 510 w 2324"/>
                <a:gd name="T25" fmla="*/ 709 h 2438"/>
                <a:gd name="T26" fmla="*/ 226 w 2324"/>
                <a:gd name="T27" fmla="*/ 624 h 2438"/>
                <a:gd name="T28" fmla="*/ 113 w 2324"/>
                <a:gd name="T29" fmla="*/ 596 h 2438"/>
                <a:gd name="T30" fmla="*/ 0 w 2324"/>
                <a:gd name="T31" fmla="*/ 482 h 2438"/>
                <a:gd name="T32" fmla="*/ 0 w 2324"/>
                <a:gd name="T33" fmla="*/ 199 h 2438"/>
                <a:gd name="T34" fmla="*/ 311 w 2324"/>
                <a:gd name="T35" fmla="*/ 170 h 2438"/>
                <a:gd name="T36" fmla="*/ 907 w 2324"/>
                <a:gd name="T37" fmla="*/ 454 h 2438"/>
                <a:gd name="T38" fmla="*/ 850 w 2324"/>
                <a:gd name="T39" fmla="*/ 227 h 2438"/>
                <a:gd name="T40" fmla="*/ 1020 w 2324"/>
                <a:gd name="T41" fmla="*/ 369 h 2438"/>
                <a:gd name="T42" fmla="*/ 1134 w 2324"/>
                <a:gd name="T43" fmla="*/ 426 h 2438"/>
                <a:gd name="T44" fmla="*/ 1332 w 2324"/>
                <a:gd name="T45" fmla="*/ 454 h 2438"/>
                <a:gd name="T46" fmla="*/ 1559 w 2324"/>
                <a:gd name="T47" fmla="*/ 567 h 2438"/>
                <a:gd name="T48" fmla="*/ 1644 w 2324"/>
                <a:gd name="T49" fmla="*/ 879 h 2438"/>
                <a:gd name="T50" fmla="*/ 1786 w 2324"/>
                <a:gd name="T51" fmla="*/ 964 h 2438"/>
                <a:gd name="T52" fmla="*/ 1956 w 2324"/>
                <a:gd name="T53" fmla="*/ 1021 h 2438"/>
                <a:gd name="T54" fmla="*/ 1956 w 2324"/>
                <a:gd name="T55" fmla="*/ 1163 h 2438"/>
                <a:gd name="T56" fmla="*/ 2069 w 2324"/>
                <a:gd name="T57" fmla="*/ 1106 h 2438"/>
                <a:gd name="T58" fmla="*/ 2239 w 2324"/>
                <a:gd name="T59" fmla="*/ 1248 h 2438"/>
                <a:gd name="T60" fmla="*/ 2239 w 2324"/>
                <a:gd name="T61" fmla="*/ 1418 h 2438"/>
                <a:gd name="T62" fmla="*/ 2239 w 2324"/>
                <a:gd name="T63" fmla="*/ 1588 h 2438"/>
                <a:gd name="T64" fmla="*/ 2324 w 2324"/>
                <a:gd name="T65" fmla="*/ 2041 h 2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324" h="2438">
                  <a:moveTo>
                    <a:pt x="2239" y="2410"/>
                  </a:moveTo>
                  <a:lnTo>
                    <a:pt x="2097" y="2438"/>
                  </a:lnTo>
                  <a:lnTo>
                    <a:pt x="1842" y="2240"/>
                  </a:lnTo>
                  <a:lnTo>
                    <a:pt x="1786" y="2325"/>
                  </a:lnTo>
                  <a:lnTo>
                    <a:pt x="1615" y="2325"/>
                  </a:lnTo>
                  <a:lnTo>
                    <a:pt x="1559" y="2268"/>
                  </a:lnTo>
                  <a:lnTo>
                    <a:pt x="1417" y="2297"/>
                  </a:lnTo>
                  <a:lnTo>
                    <a:pt x="1417" y="2183"/>
                  </a:lnTo>
                  <a:lnTo>
                    <a:pt x="1360" y="2183"/>
                  </a:lnTo>
                  <a:lnTo>
                    <a:pt x="1275" y="2041"/>
                  </a:lnTo>
                  <a:lnTo>
                    <a:pt x="1190" y="1985"/>
                  </a:lnTo>
                  <a:lnTo>
                    <a:pt x="1162" y="1815"/>
                  </a:lnTo>
                  <a:lnTo>
                    <a:pt x="1360" y="1616"/>
                  </a:lnTo>
                  <a:lnTo>
                    <a:pt x="1304" y="1560"/>
                  </a:lnTo>
                  <a:lnTo>
                    <a:pt x="1247" y="1560"/>
                  </a:lnTo>
                  <a:lnTo>
                    <a:pt x="1162" y="1389"/>
                  </a:lnTo>
                  <a:lnTo>
                    <a:pt x="1048" y="1333"/>
                  </a:lnTo>
                  <a:lnTo>
                    <a:pt x="1020" y="1276"/>
                  </a:lnTo>
                  <a:lnTo>
                    <a:pt x="932" y="1246"/>
                  </a:lnTo>
                  <a:lnTo>
                    <a:pt x="850" y="1163"/>
                  </a:lnTo>
                  <a:lnTo>
                    <a:pt x="765" y="1163"/>
                  </a:lnTo>
                  <a:lnTo>
                    <a:pt x="652" y="1106"/>
                  </a:lnTo>
                  <a:lnTo>
                    <a:pt x="652" y="1021"/>
                  </a:lnTo>
                  <a:lnTo>
                    <a:pt x="595" y="964"/>
                  </a:lnTo>
                  <a:lnTo>
                    <a:pt x="652" y="822"/>
                  </a:lnTo>
                  <a:lnTo>
                    <a:pt x="510" y="709"/>
                  </a:lnTo>
                  <a:lnTo>
                    <a:pt x="396" y="709"/>
                  </a:lnTo>
                  <a:lnTo>
                    <a:pt x="226" y="624"/>
                  </a:lnTo>
                  <a:lnTo>
                    <a:pt x="198" y="567"/>
                  </a:lnTo>
                  <a:lnTo>
                    <a:pt x="113" y="596"/>
                  </a:lnTo>
                  <a:lnTo>
                    <a:pt x="85" y="511"/>
                  </a:lnTo>
                  <a:lnTo>
                    <a:pt x="0" y="482"/>
                  </a:lnTo>
                  <a:lnTo>
                    <a:pt x="85" y="369"/>
                  </a:lnTo>
                  <a:lnTo>
                    <a:pt x="0" y="199"/>
                  </a:lnTo>
                  <a:lnTo>
                    <a:pt x="113" y="0"/>
                  </a:lnTo>
                  <a:lnTo>
                    <a:pt x="311" y="170"/>
                  </a:lnTo>
                  <a:lnTo>
                    <a:pt x="567" y="227"/>
                  </a:lnTo>
                  <a:lnTo>
                    <a:pt x="907" y="454"/>
                  </a:lnTo>
                  <a:lnTo>
                    <a:pt x="907" y="369"/>
                  </a:lnTo>
                  <a:lnTo>
                    <a:pt x="850" y="227"/>
                  </a:lnTo>
                  <a:lnTo>
                    <a:pt x="963" y="369"/>
                  </a:lnTo>
                  <a:lnTo>
                    <a:pt x="1020" y="369"/>
                  </a:lnTo>
                  <a:lnTo>
                    <a:pt x="1048" y="426"/>
                  </a:lnTo>
                  <a:lnTo>
                    <a:pt x="1134" y="426"/>
                  </a:lnTo>
                  <a:lnTo>
                    <a:pt x="1190" y="567"/>
                  </a:lnTo>
                  <a:lnTo>
                    <a:pt x="1332" y="454"/>
                  </a:lnTo>
                  <a:lnTo>
                    <a:pt x="1445" y="567"/>
                  </a:lnTo>
                  <a:lnTo>
                    <a:pt x="1559" y="567"/>
                  </a:lnTo>
                  <a:lnTo>
                    <a:pt x="1559" y="766"/>
                  </a:lnTo>
                  <a:lnTo>
                    <a:pt x="1644" y="879"/>
                  </a:lnTo>
                  <a:lnTo>
                    <a:pt x="1757" y="879"/>
                  </a:lnTo>
                  <a:lnTo>
                    <a:pt x="1786" y="964"/>
                  </a:lnTo>
                  <a:lnTo>
                    <a:pt x="1899" y="964"/>
                  </a:lnTo>
                  <a:lnTo>
                    <a:pt x="1956" y="1021"/>
                  </a:lnTo>
                  <a:lnTo>
                    <a:pt x="1927" y="1049"/>
                  </a:lnTo>
                  <a:lnTo>
                    <a:pt x="1956" y="1163"/>
                  </a:lnTo>
                  <a:lnTo>
                    <a:pt x="2012" y="1191"/>
                  </a:lnTo>
                  <a:lnTo>
                    <a:pt x="2069" y="1106"/>
                  </a:lnTo>
                  <a:lnTo>
                    <a:pt x="2154" y="1219"/>
                  </a:lnTo>
                  <a:lnTo>
                    <a:pt x="2239" y="1248"/>
                  </a:lnTo>
                  <a:lnTo>
                    <a:pt x="2268" y="1361"/>
                  </a:lnTo>
                  <a:lnTo>
                    <a:pt x="2239" y="1418"/>
                  </a:lnTo>
                  <a:lnTo>
                    <a:pt x="2296" y="1474"/>
                  </a:lnTo>
                  <a:lnTo>
                    <a:pt x="2239" y="1588"/>
                  </a:lnTo>
                  <a:lnTo>
                    <a:pt x="2268" y="1871"/>
                  </a:lnTo>
                  <a:lnTo>
                    <a:pt x="2324" y="2041"/>
                  </a:lnTo>
                  <a:lnTo>
                    <a:pt x="2239" y="241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0" name="Freeform 721"/>
            <p:cNvSpPr>
              <a:spLocks/>
            </p:cNvSpPr>
            <p:nvPr/>
          </p:nvSpPr>
          <p:spPr bwMode="auto">
            <a:xfrm>
              <a:off x="5761" y="132"/>
              <a:ext cx="1531" cy="1843"/>
            </a:xfrm>
            <a:custGeom>
              <a:avLst/>
              <a:gdLst>
                <a:gd name="T0" fmla="*/ 1475 w 1531"/>
                <a:gd name="T1" fmla="*/ 1843 h 1843"/>
                <a:gd name="T2" fmla="*/ 1446 w 1531"/>
                <a:gd name="T3" fmla="*/ 1730 h 1843"/>
                <a:gd name="T4" fmla="*/ 1361 w 1531"/>
                <a:gd name="T5" fmla="*/ 1701 h 1843"/>
                <a:gd name="T6" fmla="*/ 1276 w 1531"/>
                <a:gd name="T7" fmla="*/ 1588 h 1843"/>
                <a:gd name="T8" fmla="*/ 1219 w 1531"/>
                <a:gd name="T9" fmla="*/ 1673 h 1843"/>
                <a:gd name="T10" fmla="*/ 1163 w 1531"/>
                <a:gd name="T11" fmla="*/ 1645 h 1843"/>
                <a:gd name="T12" fmla="*/ 1134 w 1531"/>
                <a:gd name="T13" fmla="*/ 1531 h 1843"/>
                <a:gd name="T14" fmla="*/ 1163 w 1531"/>
                <a:gd name="T15" fmla="*/ 1503 h 1843"/>
                <a:gd name="T16" fmla="*/ 1106 w 1531"/>
                <a:gd name="T17" fmla="*/ 1446 h 1843"/>
                <a:gd name="T18" fmla="*/ 993 w 1531"/>
                <a:gd name="T19" fmla="*/ 1446 h 1843"/>
                <a:gd name="T20" fmla="*/ 964 w 1531"/>
                <a:gd name="T21" fmla="*/ 1361 h 1843"/>
                <a:gd name="T22" fmla="*/ 851 w 1531"/>
                <a:gd name="T23" fmla="*/ 1361 h 1843"/>
                <a:gd name="T24" fmla="*/ 766 w 1531"/>
                <a:gd name="T25" fmla="*/ 1248 h 1843"/>
                <a:gd name="T26" fmla="*/ 766 w 1531"/>
                <a:gd name="T27" fmla="*/ 1049 h 1843"/>
                <a:gd name="T28" fmla="*/ 652 w 1531"/>
                <a:gd name="T29" fmla="*/ 1049 h 1843"/>
                <a:gd name="T30" fmla="*/ 539 w 1531"/>
                <a:gd name="T31" fmla="*/ 936 h 1843"/>
                <a:gd name="T32" fmla="*/ 539 w 1531"/>
                <a:gd name="T33" fmla="*/ 879 h 1843"/>
                <a:gd name="T34" fmla="*/ 426 w 1531"/>
                <a:gd name="T35" fmla="*/ 766 h 1843"/>
                <a:gd name="T36" fmla="*/ 369 w 1531"/>
                <a:gd name="T37" fmla="*/ 794 h 1843"/>
                <a:gd name="T38" fmla="*/ 284 w 1531"/>
                <a:gd name="T39" fmla="*/ 794 h 1843"/>
                <a:gd name="T40" fmla="*/ 170 w 1531"/>
                <a:gd name="T41" fmla="*/ 709 h 1843"/>
                <a:gd name="T42" fmla="*/ 199 w 1531"/>
                <a:gd name="T43" fmla="*/ 567 h 1843"/>
                <a:gd name="T44" fmla="*/ 29 w 1531"/>
                <a:gd name="T45" fmla="*/ 596 h 1843"/>
                <a:gd name="T46" fmla="*/ 0 w 1531"/>
                <a:gd name="T47" fmla="*/ 482 h 1843"/>
                <a:gd name="T48" fmla="*/ 0 w 1531"/>
                <a:gd name="T49" fmla="*/ 341 h 1843"/>
                <a:gd name="T50" fmla="*/ 85 w 1531"/>
                <a:gd name="T51" fmla="*/ 312 h 1843"/>
                <a:gd name="T52" fmla="*/ 85 w 1531"/>
                <a:gd name="T53" fmla="*/ 170 h 1843"/>
                <a:gd name="T54" fmla="*/ 284 w 1531"/>
                <a:gd name="T55" fmla="*/ 142 h 1843"/>
                <a:gd name="T56" fmla="*/ 426 w 1531"/>
                <a:gd name="T57" fmla="*/ 57 h 1843"/>
                <a:gd name="T58" fmla="*/ 737 w 1531"/>
                <a:gd name="T59" fmla="*/ 0 h 1843"/>
                <a:gd name="T60" fmla="*/ 908 w 1531"/>
                <a:gd name="T61" fmla="*/ 227 h 1843"/>
                <a:gd name="T62" fmla="*/ 1049 w 1531"/>
                <a:gd name="T63" fmla="*/ 312 h 1843"/>
                <a:gd name="T64" fmla="*/ 1163 w 1531"/>
                <a:gd name="T65" fmla="*/ 284 h 1843"/>
                <a:gd name="T66" fmla="*/ 1276 w 1531"/>
                <a:gd name="T67" fmla="*/ 426 h 1843"/>
                <a:gd name="T68" fmla="*/ 1219 w 1531"/>
                <a:gd name="T69" fmla="*/ 709 h 1843"/>
                <a:gd name="T70" fmla="*/ 1361 w 1531"/>
                <a:gd name="T71" fmla="*/ 879 h 1843"/>
                <a:gd name="T72" fmla="*/ 1333 w 1531"/>
                <a:gd name="T73" fmla="*/ 1276 h 1843"/>
                <a:gd name="T74" fmla="*/ 1446 w 1531"/>
                <a:gd name="T75" fmla="*/ 1389 h 1843"/>
                <a:gd name="T76" fmla="*/ 1446 w 1531"/>
                <a:gd name="T77" fmla="*/ 1616 h 1843"/>
                <a:gd name="T78" fmla="*/ 1531 w 1531"/>
                <a:gd name="T79" fmla="*/ 1701 h 1843"/>
                <a:gd name="T80" fmla="*/ 1475 w 1531"/>
                <a:gd name="T81" fmla="*/ 1843 h 1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531" h="1843">
                  <a:moveTo>
                    <a:pt x="1475" y="1843"/>
                  </a:moveTo>
                  <a:lnTo>
                    <a:pt x="1446" y="1730"/>
                  </a:lnTo>
                  <a:lnTo>
                    <a:pt x="1361" y="1701"/>
                  </a:lnTo>
                  <a:lnTo>
                    <a:pt x="1276" y="1588"/>
                  </a:lnTo>
                  <a:lnTo>
                    <a:pt x="1219" y="1673"/>
                  </a:lnTo>
                  <a:lnTo>
                    <a:pt x="1163" y="1645"/>
                  </a:lnTo>
                  <a:lnTo>
                    <a:pt x="1134" y="1531"/>
                  </a:lnTo>
                  <a:lnTo>
                    <a:pt x="1163" y="1503"/>
                  </a:lnTo>
                  <a:lnTo>
                    <a:pt x="1106" y="1446"/>
                  </a:lnTo>
                  <a:lnTo>
                    <a:pt x="993" y="1446"/>
                  </a:lnTo>
                  <a:lnTo>
                    <a:pt x="964" y="1361"/>
                  </a:lnTo>
                  <a:lnTo>
                    <a:pt x="851" y="1361"/>
                  </a:lnTo>
                  <a:lnTo>
                    <a:pt x="766" y="1248"/>
                  </a:lnTo>
                  <a:lnTo>
                    <a:pt x="766" y="1049"/>
                  </a:lnTo>
                  <a:lnTo>
                    <a:pt x="652" y="1049"/>
                  </a:lnTo>
                  <a:lnTo>
                    <a:pt x="539" y="936"/>
                  </a:lnTo>
                  <a:lnTo>
                    <a:pt x="539" y="879"/>
                  </a:lnTo>
                  <a:lnTo>
                    <a:pt x="426" y="766"/>
                  </a:lnTo>
                  <a:lnTo>
                    <a:pt x="369" y="794"/>
                  </a:lnTo>
                  <a:lnTo>
                    <a:pt x="284" y="794"/>
                  </a:lnTo>
                  <a:lnTo>
                    <a:pt x="170" y="709"/>
                  </a:lnTo>
                  <a:lnTo>
                    <a:pt x="199" y="567"/>
                  </a:lnTo>
                  <a:lnTo>
                    <a:pt x="29" y="596"/>
                  </a:lnTo>
                  <a:lnTo>
                    <a:pt x="0" y="482"/>
                  </a:lnTo>
                  <a:lnTo>
                    <a:pt x="0" y="341"/>
                  </a:lnTo>
                  <a:lnTo>
                    <a:pt x="85" y="312"/>
                  </a:lnTo>
                  <a:lnTo>
                    <a:pt x="85" y="170"/>
                  </a:lnTo>
                  <a:lnTo>
                    <a:pt x="284" y="142"/>
                  </a:lnTo>
                  <a:lnTo>
                    <a:pt x="426" y="57"/>
                  </a:lnTo>
                  <a:lnTo>
                    <a:pt x="737" y="0"/>
                  </a:lnTo>
                  <a:lnTo>
                    <a:pt x="908" y="227"/>
                  </a:lnTo>
                  <a:lnTo>
                    <a:pt x="1049" y="312"/>
                  </a:lnTo>
                  <a:lnTo>
                    <a:pt x="1163" y="284"/>
                  </a:lnTo>
                  <a:lnTo>
                    <a:pt x="1276" y="426"/>
                  </a:lnTo>
                  <a:lnTo>
                    <a:pt x="1219" y="709"/>
                  </a:lnTo>
                  <a:lnTo>
                    <a:pt x="1361" y="879"/>
                  </a:lnTo>
                  <a:lnTo>
                    <a:pt x="1333" y="1276"/>
                  </a:lnTo>
                  <a:lnTo>
                    <a:pt x="1446" y="1389"/>
                  </a:lnTo>
                  <a:lnTo>
                    <a:pt x="1446" y="1616"/>
                  </a:lnTo>
                  <a:lnTo>
                    <a:pt x="1531" y="1701"/>
                  </a:lnTo>
                  <a:lnTo>
                    <a:pt x="1475" y="184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1" name="Freeform 722"/>
            <p:cNvSpPr>
              <a:spLocks/>
            </p:cNvSpPr>
            <p:nvPr/>
          </p:nvSpPr>
          <p:spPr bwMode="auto">
            <a:xfrm>
              <a:off x="5081" y="302"/>
              <a:ext cx="1219" cy="879"/>
            </a:xfrm>
            <a:custGeom>
              <a:avLst/>
              <a:gdLst>
                <a:gd name="T0" fmla="*/ 765 w 1219"/>
                <a:gd name="T1" fmla="*/ 0 h 879"/>
                <a:gd name="T2" fmla="*/ 765 w 1219"/>
                <a:gd name="T3" fmla="*/ 142 h 879"/>
                <a:gd name="T4" fmla="*/ 680 w 1219"/>
                <a:gd name="T5" fmla="*/ 171 h 879"/>
                <a:gd name="T6" fmla="*/ 680 w 1219"/>
                <a:gd name="T7" fmla="*/ 284 h 879"/>
                <a:gd name="T8" fmla="*/ 680 w 1219"/>
                <a:gd name="T9" fmla="*/ 312 h 879"/>
                <a:gd name="T10" fmla="*/ 709 w 1219"/>
                <a:gd name="T11" fmla="*/ 426 h 879"/>
                <a:gd name="T12" fmla="*/ 879 w 1219"/>
                <a:gd name="T13" fmla="*/ 397 h 879"/>
                <a:gd name="T14" fmla="*/ 850 w 1219"/>
                <a:gd name="T15" fmla="*/ 539 h 879"/>
                <a:gd name="T16" fmla="*/ 964 w 1219"/>
                <a:gd name="T17" fmla="*/ 624 h 879"/>
                <a:gd name="T18" fmla="*/ 1049 w 1219"/>
                <a:gd name="T19" fmla="*/ 624 h 879"/>
                <a:gd name="T20" fmla="*/ 1106 w 1219"/>
                <a:gd name="T21" fmla="*/ 596 h 879"/>
                <a:gd name="T22" fmla="*/ 1219 w 1219"/>
                <a:gd name="T23" fmla="*/ 709 h 879"/>
                <a:gd name="T24" fmla="*/ 1219 w 1219"/>
                <a:gd name="T25" fmla="*/ 766 h 879"/>
                <a:gd name="T26" fmla="*/ 1077 w 1219"/>
                <a:gd name="T27" fmla="*/ 879 h 879"/>
                <a:gd name="T28" fmla="*/ 1021 w 1219"/>
                <a:gd name="T29" fmla="*/ 738 h 879"/>
                <a:gd name="T30" fmla="*/ 935 w 1219"/>
                <a:gd name="T31" fmla="*/ 738 h 879"/>
                <a:gd name="T32" fmla="*/ 907 w 1219"/>
                <a:gd name="T33" fmla="*/ 681 h 879"/>
                <a:gd name="T34" fmla="*/ 850 w 1219"/>
                <a:gd name="T35" fmla="*/ 681 h 879"/>
                <a:gd name="T36" fmla="*/ 737 w 1219"/>
                <a:gd name="T37" fmla="*/ 539 h 879"/>
                <a:gd name="T38" fmla="*/ 794 w 1219"/>
                <a:gd name="T39" fmla="*/ 681 h 879"/>
                <a:gd name="T40" fmla="*/ 794 w 1219"/>
                <a:gd name="T41" fmla="*/ 766 h 879"/>
                <a:gd name="T42" fmla="*/ 454 w 1219"/>
                <a:gd name="T43" fmla="*/ 539 h 879"/>
                <a:gd name="T44" fmla="*/ 198 w 1219"/>
                <a:gd name="T45" fmla="*/ 482 h 879"/>
                <a:gd name="T46" fmla="*/ 0 w 1219"/>
                <a:gd name="T47" fmla="*/ 312 h 879"/>
                <a:gd name="T48" fmla="*/ 28 w 1219"/>
                <a:gd name="T49" fmla="*/ 227 h 879"/>
                <a:gd name="T50" fmla="*/ 397 w 1219"/>
                <a:gd name="T51" fmla="*/ 57 h 879"/>
                <a:gd name="T52" fmla="*/ 765 w 1219"/>
                <a:gd name="T53" fmla="*/ 0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19" h="879">
                  <a:moveTo>
                    <a:pt x="765" y="0"/>
                  </a:moveTo>
                  <a:lnTo>
                    <a:pt x="765" y="142"/>
                  </a:lnTo>
                  <a:lnTo>
                    <a:pt x="680" y="171"/>
                  </a:lnTo>
                  <a:lnTo>
                    <a:pt x="680" y="284"/>
                  </a:lnTo>
                  <a:lnTo>
                    <a:pt x="680" y="312"/>
                  </a:lnTo>
                  <a:lnTo>
                    <a:pt x="709" y="426"/>
                  </a:lnTo>
                  <a:lnTo>
                    <a:pt x="879" y="397"/>
                  </a:lnTo>
                  <a:lnTo>
                    <a:pt x="850" y="539"/>
                  </a:lnTo>
                  <a:lnTo>
                    <a:pt x="964" y="624"/>
                  </a:lnTo>
                  <a:lnTo>
                    <a:pt x="1049" y="624"/>
                  </a:lnTo>
                  <a:lnTo>
                    <a:pt x="1106" y="596"/>
                  </a:lnTo>
                  <a:lnTo>
                    <a:pt x="1219" y="709"/>
                  </a:lnTo>
                  <a:lnTo>
                    <a:pt x="1219" y="766"/>
                  </a:lnTo>
                  <a:lnTo>
                    <a:pt x="1077" y="879"/>
                  </a:lnTo>
                  <a:lnTo>
                    <a:pt x="1021" y="738"/>
                  </a:lnTo>
                  <a:lnTo>
                    <a:pt x="935" y="738"/>
                  </a:lnTo>
                  <a:lnTo>
                    <a:pt x="907" y="681"/>
                  </a:lnTo>
                  <a:lnTo>
                    <a:pt x="850" y="681"/>
                  </a:lnTo>
                  <a:lnTo>
                    <a:pt x="737" y="539"/>
                  </a:lnTo>
                  <a:lnTo>
                    <a:pt x="794" y="681"/>
                  </a:lnTo>
                  <a:lnTo>
                    <a:pt x="794" y="766"/>
                  </a:lnTo>
                  <a:lnTo>
                    <a:pt x="454" y="539"/>
                  </a:lnTo>
                  <a:lnTo>
                    <a:pt x="198" y="482"/>
                  </a:lnTo>
                  <a:lnTo>
                    <a:pt x="0" y="312"/>
                  </a:lnTo>
                  <a:lnTo>
                    <a:pt x="28" y="227"/>
                  </a:lnTo>
                  <a:lnTo>
                    <a:pt x="397" y="57"/>
                  </a:lnTo>
                  <a:lnTo>
                    <a:pt x="765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2" name="Freeform 725"/>
            <p:cNvSpPr>
              <a:spLocks/>
            </p:cNvSpPr>
            <p:nvPr/>
          </p:nvSpPr>
          <p:spPr bwMode="auto">
            <a:xfrm>
              <a:off x="772" y="3052"/>
              <a:ext cx="1984" cy="2807"/>
            </a:xfrm>
            <a:custGeom>
              <a:avLst/>
              <a:gdLst>
                <a:gd name="T0" fmla="*/ 1871 w 1984"/>
                <a:gd name="T1" fmla="*/ 1985 h 2807"/>
                <a:gd name="T2" fmla="*/ 1899 w 1984"/>
                <a:gd name="T3" fmla="*/ 1475 h 2807"/>
                <a:gd name="T4" fmla="*/ 1899 w 1984"/>
                <a:gd name="T5" fmla="*/ 1219 h 2807"/>
                <a:gd name="T6" fmla="*/ 1843 w 1984"/>
                <a:gd name="T7" fmla="*/ 936 h 2807"/>
                <a:gd name="T8" fmla="*/ 1672 w 1984"/>
                <a:gd name="T9" fmla="*/ 936 h 2807"/>
                <a:gd name="T10" fmla="*/ 1786 w 1984"/>
                <a:gd name="T11" fmla="*/ 624 h 2807"/>
                <a:gd name="T12" fmla="*/ 1559 w 1984"/>
                <a:gd name="T13" fmla="*/ 567 h 2807"/>
                <a:gd name="T14" fmla="*/ 1332 w 1984"/>
                <a:gd name="T15" fmla="*/ 284 h 2807"/>
                <a:gd name="T16" fmla="*/ 1247 w 1984"/>
                <a:gd name="T17" fmla="*/ 170 h 2807"/>
                <a:gd name="T18" fmla="*/ 992 w 1984"/>
                <a:gd name="T19" fmla="*/ 0 h 2807"/>
                <a:gd name="T20" fmla="*/ 907 w 1984"/>
                <a:gd name="T21" fmla="*/ 142 h 2807"/>
                <a:gd name="T22" fmla="*/ 567 w 1984"/>
                <a:gd name="T23" fmla="*/ 284 h 2807"/>
                <a:gd name="T24" fmla="*/ 482 w 1984"/>
                <a:gd name="T25" fmla="*/ 199 h 2807"/>
                <a:gd name="T26" fmla="*/ 340 w 1984"/>
                <a:gd name="T27" fmla="*/ 57 h 2807"/>
                <a:gd name="T28" fmla="*/ 227 w 1984"/>
                <a:gd name="T29" fmla="*/ 199 h 2807"/>
                <a:gd name="T30" fmla="*/ 142 w 1984"/>
                <a:gd name="T31" fmla="*/ 255 h 2807"/>
                <a:gd name="T32" fmla="*/ 170 w 1984"/>
                <a:gd name="T33" fmla="*/ 426 h 2807"/>
                <a:gd name="T34" fmla="*/ 340 w 1984"/>
                <a:gd name="T35" fmla="*/ 567 h 2807"/>
                <a:gd name="T36" fmla="*/ 227 w 1984"/>
                <a:gd name="T37" fmla="*/ 993 h 2807"/>
                <a:gd name="T38" fmla="*/ 255 w 1984"/>
                <a:gd name="T39" fmla="*/ 1276 h 2807"/>
                <a:gd name="T40" fmla="*/ 198 w 1984"/>
                <a:gd name="T41" fmla="*/ 1446 h 2807"/>
                <a:gd name="T42" fmla="*/ 0 w 1984"/>
                <a:gd name="T43" fmla="*/ 1503 h 2807"/>
                <a:gd name="T44" fmla="*/ 113 w 1984"/>
                <a:gd name="T45" fmla="*/ 1673 h 2807"/>
                <a:gd name="T46" fmla="*/ 255 w 1984"/>
                <a:gd name="T47" fmla="*/ 2183 h 2807"/>
                <a:gd name="T48" fmla="*/ 142 w 1984"/>
                <a:gd name="T49" fmla="*/ 2467 h 2807"/>
                <a:gd name="T50" fmla="*/ 255 w 1984"/>
                <a:gd name="T51" fmla="*/ 2580 h 2807"/>
                <a:gd name="T52" fmla="*/ 510 w 1984"/>
                <a:gd name="T53" fmla="*/ 2353 h 2807"/>
                <a:gd name="T54" fmla="*/ 623 w 1984"/>
                <a:gd name="T55" fmla="*/ 2183 h 2807"/>
                <a:gd name="T56" fmla="*/ 709 w 1984"/>
                <a:gd name="T57" fmla="*/ 2212 h 2807"/>
                <a:gd name="T58" fmla="*/ 964 w 1984"/>
                <a:gd name="T59" fmla="*/ 2127 h 2807"/>
                <a:gd name="T60" fmla="*/ 1247 w 1984"/>
                <a:gd name="T61" fmla="*/ 2410 h 2807"/>
                <a:gd name="T62" fmla="*/ 1247 w 1984"/>
                <a:gd name="T63" fmla="*/ 2807 h 2807"/>
                <a:gd name="T64" fmla="*/ 1446 w 1984"/>
                <a:gd name="T65" fmla="*/ 2722 h 2807"/>
                <a:gd name="T66" fmla="*/ 1672 w 1984"/>
                <a:gd name="T67" fmla="*/ 2552 h 2807"/>
                <a:gd name="T68" fmla="*/ 1757 w 1984"/>
                <a:gd name="T69" fmla="*/ 2467 h 2807"/>
                <a:gd name="T70" fmla="*/ 1871 w 1984"/>
                <a:gd name="T71" fmla="*/ 2353 h 2807"/>
                <a:gd name="T72" fmla="*/ 1871 w 1984"/>
                <a:gd name="T73" fmla="*/ 2240 h 28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984" h="2807">
                  <a:moveTo>
                    <a:pt x="1956" y="2042"/>
                  </a:moveTo>
                  <a:lnTo>
                    <a:pt x="1871" y="1985"/>
                  </a:lnTo>
                  <a:lnTo>
                    <a:pt x="1984" y="1616"/>
                  </a:lnTo>
                  <a:lnTo>
                    <a:pt x="1899" y="1475"/>
                  </a:lnTo>
                  <a:lnTo>
                    <a:pt x="1984" y="1389"/>
                  </a:lnTo>
                  <a:lnTo>
                    <a:pt x="1899" y="1219"/>
                  </a:lnTo>
                  <a:lnTo>
                    <a:pt x="1928" y="993"/>
                  </a:lnTo>
                  <a:lnTo>
                    <a:pt x="1843" y="936"/>
                  </a:lnTo>
                  <a:lnTo>
                    <a:pt x="1729" y="964"/>
                  </a:lnTo>
                  <a:lnTo>
                    <a:pt x="1672" y="936"/>
                  </a:lnTo>
                  <a:lnTo>
                    <a:pt x="1757" y="879"/>
                  </a:lnTo>
                  <a:lnTo>
                    <a:pt x="1786" y="624"/>
                  </a:lnTo>
                  <a:lnTo>
                    <a:pt x="1559" y="652"/>
                  </a:lnTo>
                  <a:lnTo>
                    <a:pt x="1559" y="567"/>
                  </a:lnTo>
                  <a:lnTo>
                    <a:pt x="1332" y="369"/>
                  </a:lnTo>
                  <a:lnTo>
                    <a:pt x="1332" y="284"/>
                  </a:lnTo>
                  <a:lnTo>
                    <a:pt x="1276" y="227"/>
                  </a:lnTo>
                  <a:lnTo>
                    <a:pt x="1247" y="170"/>
                  </a:lnTo>
                  <a:lnTo>
                    <a:pt x="1049" y="85"/>
                  </a:lnTo>
                  <a:lnTo>
                    <a:pt x="992" y="0"/>
                  </a:lnTo>
                  <a:lnTo>
                    <a:pt x="935" y="0"/>
                  </a:lnTo>
                  <a:lnTo>
                    <a:pt x="907" y="142"/>
                  </a:lnTo>
                  <a:lnTo>
                    <a:pt x="595" y="142"/>
                  </a:lnTo>
                  <a:lnTo>
                    <a:pt x="567" y="284"/>
                  </a:lnTo>
                  <a:lnTo>
                    <a:pt x="510" y="312"/>
                  </a:lnTo>
                  <a:lnTo>
                    <a:pt x="482" y="199"/>
                  </a:lnTo>
                  <a:lnTo>
                    <a:pt x="312" y="142"/>
                  </a:lnTo>
                  <a:lnTo>
                    <a:pt x="340" y="57"/>
                  </a:lnTo>
                  <a:lnTo>
                    <a:pt x="255" y="57"/>
                  </a:lnTo>
                  <a:lnTo>
                    <a:pt x="227" y="199"/>
                  </a:lnTo>
                  <a:lnTo>
                    <a:pt x="170" y="199"/>
                  </a:lnTo>
                  <a:lnTo>
                    <a:pt x="142" y="255"/>
                  </a:lnTo>
                  <a:lnTo>
                    <a:pt x="198" y="284"/>
                  </a:lnTo>
                  <a:lnTo>
                    <a:pt x="170" y="426"/>
                  </a:lnTo>
                  <a:lnTo>
                    <a:pt x="255" y="397"/>
                  </a:lnTo>
                  <a:lnTo>
                    <a:pt x="340" y="567"/>
                  </a:lnTo>
                  <a:lnTo>
                    <a:pt x="227" y="851"/>
                  </a:lnTo>
                  <a:lnTo>
                    <a:pt x="227" y="993"/>
                  </a:lnTo>
                  <a:lnTo>
                    <a:pt x="255" y="1078"/>
                  </a:lnTo>
                  <a:lnTo>
                    <a:pt x="255" y="1276"/>
                  </a:lnTo>
                  <a:lnTo>
                    <a:pt x="170" y="1361"/>
                  </a:lnTo>
                  <a:lnTo>
                    <a:pt x="198" y="1446"/>
                  </a:lnTo>
                  <a:lnTo>
                    <a:pt x="113" y="1560"/>
                  </a:lnTo>
                  <a:lnTo>
                    <a:pt x="0" y="1503"/>
                  </a:lnTo>
                  <a:lnTo>
                    <a:pt x="56" y="1673"/>
                  </a:lnTo>
                  <a:lnTo>
                    <a:pt x="113" y="1673"/>
                  </a:lnTo>
                  <a:lnTo>
                    <a:pt x="198" y="1786"/>
                  </a:lnTo>
                  <a:lnTo>
                    <a:pt x="255" y="2183"/>
                  </a:lnTo>
                  <a:lnTo>
                    <a:pt x="142" y="2240"/>
                  </a:lnTo>
                  <a:lnTo>
                    <a:pt x="142" y="2467"/>
                  </a:lnTo>
                  <a:lnTo>
                    <a:pt x="198" y="2609"/>
                  </a:lnTo>
                  <a:lnTo>
                    <a:pt x="255" y="2580"/>
                  </a:lnTo>
                  <a:lnTo>
                    <a:pt x="425" y="2580"/>
                  </a:lnTo>
                  <a:lnTo>
                    <a:pt x="510" y="2353"/>
                  </a:lnTo>
                  <a:lnTo>
                    <a:pt x="482" y="2240"/>
                  </a:lnTo>
                  <a:lnTo>
                    <a:pt x="623" y="2183"/>
                  </a:lnTo>
                  <a:lnTo>
                    <a:pt x="680" y="2070"/>
                  </a:lnTo>
                  <a:lnTo>
                    <a:pt x="709" y="2212"/>
                  </a:lnTo>
                  <a:lnTo>
                    <a:pt x="765" y="2297"/>
                  </a:lnTo>
                  <a:lnTo>
                    <a:pt x="964" y="2127"/>
                  </a:lnTo>
                  <a:lnTo>
                    <a:pt x="1219" y="2240"/>
                  </a:lnTo>
                  <a:lnTo>
                    <a:pt x="1247" y="2410"/>
                  </a:lnTo>
                  <a:lnTo>
                    <a:pt x="1361" y="2523"/>
                  </a:lnTo>
                  <a:lnTo>
                    <a:pt x="1247" y="2807"/>
                  </a:lnTo>
                  <a:lnTo>
                    <a:pt x="1361" y="2807"/>
                  </a:lnTo>
                  <a:lnTo>
                    <a:pt x="1446" y="2722"/>
                  </a:lnTo>
                  <a:lnTo>
                    <a:pt x="1531" y="2722"/>
                  </a:lnTo>
                  <a:lnTo>
                    <a:pt x="1672" y="2552"/>
                  </a:lnTo>
                  <a:lnTo>
                    <a:pt x="1644" y="2467"/>
                  </a:lnTo>
                  <a:lnTo>
                    <a:pt x="1757" y="2467"/>
                  </a:lnTo>
                  <a:lnTo>
                    <a:pt x="1871" y="2410"/>
                  </a:lnTo>
                  <a:lnTo>
                    <a:pt x="1871" y="2353"/>
                  </a:lnTo>
                  <a:lnTo>
                    <a:pt x="1956" y="2268"/>
                  </a:lnTo>
                  <a:lnTo>
                    <a:pt x="1871" y="2240"/>
                  </a:lnTo>
                  <a:lnTo>
                    <a:pt x="1956" y="2042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3" name="Freeform 730"/>
            <p:cNvSpPr>
              <a:spLocks/>
            </p:cNvSpPr>
            <p:nvPr/>
          </p:nvSpPr>
          <p:spPr bwMode="auto">
            <a:xfrm>
              <a:off x="1707" y="2542"/>
              <a:ext cx="1049" cy="1162"/>
            </a:xfrm>
            <a:custGeom>
              <a:avLst/>
              <a:gdLst>
                <a:gd name="T0" fmla="*/ 964 w 1049"/>
                <a:gd name="T1" fmla="*/ 255 h 1162"/>
                <a:gd name="T2" fmla="*/ 1049 w 1049"/>
                <a:gd name="T3" fmla="*/ 369 h 1162"/>
                <a:gd name="T4" fmla="*/ 964 w 1049"/>
                <a:gd name="T5" fmla="*/ 510 h 1162"/>
                <a:gd name="T6" fmla="*/ 936 w 1049"/>
                <a:gd name="T7" fmla="*/ 680 h 1162"/>
                <a:gd name="T8" fmla="*/ 851 w 1049"/>
                <a:gd name="T9" fmla="*/ 851 h 1162"/>
                <a:gd name="T10" fmla="*/ 851 w 1049"/>
                <a:gd name="T11" fmla="*/ 1134 h 1162"/>
                <a:gd name="T12" fmla="*/ 624 w 1049"/>
                <a:gd name="T13" fmla="*/ 1162 h 1162"/>
                <a:gd name="T14" fmla="*/ 624 w 1049"/>
                <a:gd name="T15" fmla="*/ 1077 h 1162"/>
                <a:gd name="T16" fmla="*/ 397 w 1049"/>
                <a:gd name="T17" fmla="*/ 879 h 1162"/>
                <a:gd name="T18" fmla="*/ 397 w 1049"/>
                <a:gd name="T19" fmla="*/ 794 h 1162"/>
                <a:gd name="T20" fmla="*/ 341 w 1049"/>
                <a:gd name="T21" fmla="*/ 737 h 1162"/>
                <a:gd name="T22" fmla="*/ 312 w 1049"/>
                <a:gd name="T23" fmla="*/ 680 h 1162"/>
                <a:gd name="T24" fmla="*/ 114 w 1049"/>
                <a:gd name="T25" fmla="*/ 595 h 1162"/>
                <a:gd name="T26" fmla="*/ 57 w 1049"/>
                <a:gd name="T27" fmla="*/ 510 h 1162"/>
                <a:gd name="T28" fmla="*/ 0 w 1049"/>
                <a:gd name="T29" fmla="*/ 510 h 1162"/>
                <a:gd name="T30" fmla="*/ 85 w 1049"/>
                <a:gd name="T31" fmla="*/ 369 h 1162"/>
                <a:gd name="T32" fmla="*/ 29 w 1049"/>
                <a:gd name="T33" fmla="*/ 284 h 1162"/>
                <a:gd name="T34" fmla="*/ 57 w 1049"/>
                <a:gd name="T35" fmla="*/ 113 h 1162"/>
                <a:gd name="T36" fmla="*/ 85 w 1049"/>
                <a:gd name="T37" fmla="*/ 85 h 1162"/>
                <a:gd name="T38" fmla="*/ 170 w 1049"/>
                <a:gd name="T39" fmla="*/ 85 h 1162"/>
                <a:gd name="T40" fmla="*/ 114 w 1049"/>
                <a:gd name="T41" fmla="*/ 0 h 1162"/>
                <a:gd name="T42" fmla="*/ 227 w 1049"/>
                <a:gd name="T43" fmla="*/ 0 h 1162"/>
                <a:gd name="T44" fmla="*/ 255 w 1049"/>
                <a:gd name="T45" fmla="*/ 57 h 1162"/>
                <a:gd name="T46" fmla="*/ 284 w 1049"/>
                <a:gd name="T47" fmla="*/ 57 h 1162"/>
                <a:gd name="T48" fmla="*/ 312 w 1049"/>
                <a:gd name="T49" fmla="*/ 199 h 1162"/>
                <a:gd name="T50" fmla="*/ 369 w 1049"/>
                <a:gd name="T51" fmla="*/ 199 h 1162"/>
                <a:gd name="T52" fmla="*/ 426 w 1049"/>
                <a:gd name="T53" fmla="*/ 113 h 1162"/>
                <a:gd name="T54" fmla="*/ 511 w 1049"/>
                <a:gd name="T55" fmla="*/ 113 h 1162"/>
                <a:gd name="T56" fmla="*/ 539 w 1049"/>
                <a:gd name="T57" fmla="*/ 227 h 1162"/>
                <a:gd name="T58" fmla="*/ 624 w 1049"/>
                <a:gd name="T59" fmla="*/ 227 h 1162"/>
                <a:gd name="T60" fmla="*/ 652 w 1049"/>
                <a:gd name="T61" fmla="*/ 113 h 1162"/>
                <a:gd name="T62" fmla="*/ 737 w 1049"/>
                <a:gd name="T63" fmla="*/ 113 h 1162"/>
                <a:gd name="T64" fmla="*/ 737 w 1049"/>
                <a:gd name="T65" fmla="*/ 142 h 1162"/>
                <a:gd name="T66" fmla="*/ 822 w 1049"/>
                <a:gd name="T67" fmla="*/ 170 h 1162"/>
                <a:gd name="T68" fmla="*/ 822 w 1049"/>
                <a:gd name="T69" fmla="*/ 227 h 1162"/>
                <a:gd name="T70" fmla="*/ 879 w 1049"/>
                <a:gd name="T71" fmla="*/ 227 h 1162"/>
                <a:gd name="T72" fmla="*/ 908 w 1049"/>
                <a:gd name="T73" fmla="*/ 199 h 1162"/>
                <a:gd name="T74" fmla="*/ 964 w 1049"/>
                <a:gd name="T75" fmla="*/ 255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049" h="1162">
                  <a:moveTo>
                    <a:pt x="964" y="255"/>
                  </a:moveTo>
                  <a:lnTo>
                    <a:pt x="1049" y="369"/>
                  </a:lnTo>
                  <a:lnTo>
                    <a:pt x="964" y="510"/>
                  </a:lnTo>
                  <a:lnTo>
                    <a:pt x="936" y="680"/>
                  </a:lnTo>
                  <a:lnTo>
                    <a:pt x="851" y="851"/>
                  </a:lnTo>
                  <a:lnTo>
                    <a:pt x="851" y="1134"/>
                  </a:lnTo>
                  <a:lnTo>
                    <a:pt x="624" y="1162"/>
                  </a:lnTo>
                  <a:lnTo>
                    <a:pt x="624" y="1077"/>
                  </a:lnTo>
                  <a:lnTo>
                    <a:pt x="397" y="879"/>
                  </a:lnTo>
                  <a:lnTo>
                    <a:pt x="397" y="794"/>
                  </a:lnTo>
                  <a:lnTo>
                    <a:pt x="341" y="737"/>
                  </a:lnTo>
                  <a:lnTo>
                    <a:pt x="312" y="680"/>
                  </a:lnTo>
                  <a:lnTo>
                    <a:pt x="114" y="595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85" y="369"/>
                  </a:lnTo>
                  <a:lnTo>
                    <a:pt x="29" y="284"/>
                  </a:lnTo>
                  <a:lnTo>
                    <a:pt x="57" y="113"/>
                  </a:lnTo>
                  <a:lnTo>
                    <a:pt x="85" y="85"/>
                  </a:lnTo>
                  <a:lnTo>
                    <a:pt x="170" y="85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55" y="57"/>
                  </a:lnTo>
                  <a:lnTo>
                    <a:pt x="284" y="57"/>
                  </a:lnTo>
                  <a:lnTo>
                    <a:pt x="312" y="199"/>
                  </a:lnTo>
                  <a:lnTo>
                    <a:pt x="369" y="199"/>
                  </a:lnTo>
                  <a:lnTo>
                    <a:pt x="426" y="113"/>
                  </a:lnTo>
                  <a:lnTo>
                    <a:pt x="511" y="113"/>
                  </a:lnTo>
                  <a:lnTo>
                    <a:pt x="539" y="227"/>
                  </a:lnTo>
                  <a:lnTo>
                    <a:pt x="624" y="227"/>
                  </a:lnTo>
                  <a:lnTo>
                    <a:pt x="652" y="113"/>
                  </a:lnTo>
                  <a:lnTo>
                    <a:pt x="737" y="113"/>
                  </a:lnTo>
                  <a:lnTo>
                    <a:pt x="737" y="142"/>
                  </a:lnTo>
                  <a:lnTo>
                    <a:pt x="822" y="170"/>
                  </a:lnTo>
                  <a:lnTo>
                    <a:pt x="822" y="227"/>
                  </a:lnTo>
                  <a:lnTo>
                    <a:pt x="879" y="227"/>
                  </a:lnTo>
                  <a:lnTo>
                    <a:pt x="908" y="199"/>
                  </a:lnTo>
                  <a:lnTo>
                    <a:pt x="964" y="255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4" name="Freeform 731"/>
            <p:cNvSpPr>
              <a:spLocks/>
            </p:cNvSpPr>
            <p:nvPr/>
          </p:nvSpPr>
          <p:spPr bwMode="auto">
            <a:xfrm>
              <a:off x="885" y="2060"/>
              <a:ext cx="992" cy="1304"/>
            </a:xfrm>
            <a:custGeom>
              <a:avLst/>
              <a:gdLst>
                <a:gd name="T0" fmla="*/ 57 w 992"/>
                <a:gd name="T1" fmla="*/ 1191 h 1304"/>
                <a:gd name="T2" fmla="*/ 114 w 992"/>
                <a:gd name="T3" fmla="*/ 1191 h 1304"/>
                <a:gd name="T4" fmla="*/ 142 w 992"/>
                <a:gd name="T5" fmla="*/ 1049 h 1304"/>
                <a:gd name="T6" fmla="*/ 227 w 992"/>
                <a:gd name="T7" fmla="*/ 1049 h 1304"/>
                <a:gd name="T8" fmla="*/ 199 w 992"/>
                <a:gd name="T9" fmla="*/ 1134 h 1304"/>
                <a:gd name="T10" fmla="*/ 369 w 992"/>
                <a:gd name="T11" fmla="*/ 1191 h 1304"/>
                <a:gd name="T12" fmla="*/ 397 w 992"/>
                <a:gd name="T13" fmla="*/ 1304 h 1304"/>
                <a:gd name="T14" fmla="*/ 454 w 992"/>
                <a:gd name="T15" fmla="*/ 1276 h 1304"/>
                <a:gd name="T16" fmla="*/ 482 w 992"/>
                <a:gd name="T17" fmla="*/ 1134 h 1304"/>
                <a:gd name="T18" fmla="*/ 794 w 992"/>
                <a:gd name="T19" fmla="*/ 1134 h 1304"/>
                <a:gd name="T20" fmla="*/ 822 w 992"/>
                <a:gd name="T21" fmla="*/ 992 h 1304"/>
                <a:gd name="T22" fmla="*/ 907 w 992"/>
                <a:gd name="T23" fmla="*/ 851 h 1304"/>
                <a:gd name="T24" fmla="*/ 851 w 992"/>
                <a:gd name="T25" fmla="*/ 766 h 1304"/>
                <a:gd name="T26" fmla="*/ 879 w 992"/>
                <a:gd name="T27" fmla="*/ 595 h 1304"/>
                <a:gd name="T28" fmla="*/ 907 w 992"/>
                <a:gd name="T29" fmla="*/ 567 h 1304"/>
                <a:gd name="T30" fmla="*/ 992 w 992"/>
                <a:gd name="T31" fmla="*/ 567 h 1304"/>
                <a:gd name="T32" fmla="*/ 936 w 992"/>
                <a:gd name="T33" fmla="*/ 482 h 1304"/>
                <a:gd name="T34" fmla="*/ 907 w 992"/>
                <a:gd name="T35" fmla="*/ 454 h 1304"/>
                <a:gd name="T36" fmla="*/ 822 w 992"/>
                <a:gd name="T37" fmla="*/ 454 h 1304"/>
                <a:gd name="T38" fmla="*/ 851 w 992"/>
                <a:gd name="T39" fmla="*/ 340 h 1304"/>
                <a:gd name="T40" fmla="*/ 709 w 992"/>
                <a:gd name="T41" fmla="*/ 369 h 1304"/>
                <a:gd name="T42" fmla="*/ 681 w 992"/>
                <a:gd name="T43" fmla="*/ 312 h 1304"/>
                <a:gd name="T44" fmla="*/ 681 w 992"/>
                <a:gd name="T45" fmla="*/ 227 h 1304"/>
                <a:gd name="T46" fmla="*/ 624 w 992"/>
                <a:gd name="T47" fmla="*/ 227 h 1304"/>
                <a:gd name="T48" fmla="*/ 567 w 992"/>
                <a:gd name="T49" fmla="*/ 142 h 1304"/>
                <a:gd name="T50" fmla="*/ 510 w 992"/>
                <a:gd name="T51" fmla="*/ 170 h 1304"/>
                <a:gd name="T52" fmla="*/ 482 w 992"/>
                <a:gd name="T53" fmla="*/ 114 h 1304"/>
                <a:gd name="T54" fmla="*/ 397 w 992"/>
                <a:gd name="T55" fmla="*/ 85 h 1304"/>
                <a:gd name="T56" fmla="*/ 340 w 992"/>
                <a:gd name="T57" fmla="*/ 0 h 1304"/>
                <a:gd name="T58" fmla="*/ 255 w 992"/>
                <a:gd name="T59" fmla="*/ 28 h 1304"/>
                <a:gd name="T60" fmla="*/ 255 w 992"/>
                <a:gd name="T61" fmla="*/ 114 h 1304"/>
                <a:gd name="T62" fmla="*/ 85 w 992"/>
                <a:gd name="T63" fmla="*/ 114 h 1304"/>
                <a:gd name="T64" fmla="*/ 29 w 992"/>
                <a:gd name="T65" fmla="*/ 199 h 1304"/>
                <a:gd name="T66" fmla="*/ 199 w 992"/>
                <a:gd name="T67" fmla="*/ 340 h 1304"/>
                <a:gd name="T68" fmla="*/ 199 w 992"/>
                <a:gd name="T69" fmla="*/ 482 h 1304"/>
                <a:gd name="T70" fmla="*/ 255 w 992"/>
                <a:gd name="T71" fmla="*/ 482 h 1304"/>
                <a:gd name="T72" fmla="*/ 255 w 992"/>
                <a:gd name="T73" fmla="*/ 624 h 1304"/>
                <a:gd name="T74" fmla="*/ 142 w 992"/>
                <a:gd name="T75" fmla="*/ 737 h 1304"/>
                <a:gd name="T76" fmla="*/ 170 w 992"/>
                <a:gd name="T77" fmla="*/ 794 h 1304"/>
                <a:gd name="T78" fmla="*/ 114 w 992"/>
                <a:gd name="T79" fmla="*/ 822 h 1304"/>
                <a:gd name="T80" fmla="*/ 114 w 992"/>
                <a:gd name="T81" fmla="*/ 907 h 1304"/>
                <a:gd name="T82" fmla="*/ 29 w 992"/>
                <a:gd name="T83" fmla="*/ 936 h 1304"/>
                <a:gd name="T84" fmla="*/ 0 w 992"/>
                <a:gd name="T85" fmla="*/ 1077 h 1304"/>
                <a:gd name="T86" fmla="*/ 57 w 992"/>
                <a:gd name="T87" fmla="*/ 1191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992" h="1304">
                  <a:moveTo>
                    <a:pt x="57" y="1191"/>
                  </a:moveTo>
                  <a:lnTo>
                    <a:pt x="114" y="1191"/>
                  </a:lnTo>
                  <a:lnTo>
                    <a:pt x="142" y="1049"/>
                  </a:lnTo>
                  <a:lnTo>
                    <a:pt x="227" y="1049"/>
                  </a:lnTo>
                  <a:lnTo>
                    <a:pt x="199" y="1134"/>
                  </a:lnTo>
                  <a:lnTo>
                    <a:pt x="369" y="1191"/>
                  </a:lnTo>
                  <a:lnTo>
                    <a:pt x="397" y="1304"/>
                  </a:lnTo>
                  <a:lnTo>
                    <a:pt x="454" y="1276"/>
                  </a:lnTo>
                  <a:lnTo>
                    <a:pt x="482" y="1134"/>
                  </a:lnTo>
                  <a:lnTo>
                    <a:pt x="794" y="1134"/>
                  </a:lnTo>
                  <a:lnTo>
                    <a:pt x="822" y="992"/>
                  </a:lnTo>
                  <a:lnTo>
                    <a:pt x="907" y="851"/>
                  </a:lnTo>
                  <a:lnTo>
                    <a:pt x="851" y="766"/>
                  </a:lnTo>
                  <a:lnTo>
                    <a:pt x="879" y="595"/>
                  </a:lnTo>
                  <a:lnTo>
                    <a:pt x="907" y="567"/>
                  </a:lnTo>
                  <a:lnTo>
                    <a:pt x="992" y="567"/>
                  </a:lnTo>
                  <a:lnTo>
                    <a:pt x="936" y="482"/>
                  </a:lnTo>
                  <a:lnTo>
                    <a:pt x="907" y="454"/>
                  </a:lnTo>
                  <a:lnTo>
                    <a:pt x="822" y="454"/>
                  </a:lnTo>
                  <a:lnTo>
                    <a:pt x="851" y="340"/>
                  </a:lnTo>
                  <a:lnTo>
                    <a:pt x="709" y="369"/>
                  </a:lnTo>
                  <a:lnTo>
                    <a:pt x="681" y="312"/>
                  </a:lnTo>
                  <a:lnTo>
                    <a:pt x="681" y="227"/>
                  </a:lnTo>
                  <a:lnTo>
                    <a:pt x="624" y="227"/>
                  </a:lnTo>
                  <a:lnTo>
                    <a:pt x="567" y="142"/>
                  </a:lnTo>
                  <a:lnTo>
                    <a:pt x="510" y="170"/>
                  </a:lnTo>
                  <a:lnTo>
                    <a:pt x="482" y="114"/>
                  </a:lnTo>
                  <a:lnTo>
                    <a:pt x="397" y="85"/>
                  </a:lnTo>
                  <a:lnTo>
                    <a:pt x="340" y="0"/>
                  </a:lnTo>
                  <a:lnTo>
                    <a:pt x="255" y="28"/>
                  </a:lnTo>
                  <a:lnTo>
                    <a:pt x="255" y="114"/>
                  </a:lnTo>
                  <a:lnTo>
                    <a:pt x="85" y="114"/>
                  </a:lnTo>
                  <a:lnTo>
                    <a:pt x="29" y="199"/>
                  </a:lnTo>
                  <a:lnTo>
                    <a:pt x="199" y="340"/>
                  </a:lnTo>
                  <a:lnTo>
                    <a:pt x="199" y="482"/>
                  </a:lnTo>
                  <a:lnTo>
                    <a:pt x="255" y="482"/>
                  </a:lnTo>
                  <a:lnTo>
                    <a:pt x="255" y="624"/>
                  </a:lnTo>
                  <a:lnTo>
                    <a:pt x="142" y="737"/>
                  </a:lnTo>
                  <a:lnTo>
                    <a:pt x="170" y="794"/>
                  </a:lnTo>
                  <a:lnTo>
                    <a:pt x="114" y="822"/>
                  </a:lnTo>
                  <a:lnTo>
                    <a:pt x="114" y="907"/>
                  </a:lnTo>
                  <a:lnTo>
                    <a:pt x="29" y="936"/>
                  </a:lnTo>
                  <a:lnTo>
                    <a:pt x="0" y="1077"/>
                  </a:lnTo>
                  <a:lnTo>
                    <a:pt x="57" y="119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5" name="Freeform 732"/>
            <p:cNvSpPr>
              <a:spLocks/>
            </p:cNvSpPr>
            <p:nvPr/>
          </p:nvSpPr>
          <p:spPr bwMode="auto">
            <a:xfrm>
              <a:off x="2388" y="1635"/>
              <a:ext cx="1105" cy="1191"/>
            </a:xfrm>
            <a:custGeom>
              <a:avLst/>
              <a:gdLst>
                <a:gd name="T0" fmla="*/ 1105 w 1105"/>
                <a:gd name="T1" fmla="*/ 312 h 1191"/>
                <a:gd name="T2" fmla="*/ 1105 w 1105"/>
                <a:gd name="T3" fmla="*/ 368 h 1191"/>
                <a:gd name="T4" fmla="*/ 935 w 1105"/>
                <a:gd name="T5" fmla="*/ 453 h 1191"/>
                <a:gd name="T6" fmla="*/ 879 w 1105"/>
                <a:gd name="T7" fmla="*/ 567 h 1191"/>
                <a:gd name="T8" fmla="*/ 765 w 1105"/>
                <a:gd name="T9" fmla="*/ 567 h 1191"/>
                <a:gd name="T10" fmla="*/ 708 w 1105"/>
                <a:gd name="T11" fmla="*/ 624 h 1191"/>
                <a:gd name="T12" fmla="*/ 737 w 1105"/>
                <a:gd name="T13" fmla="*/ 680 h 1191"/>
                <a:gd name="T14" fmla="*/ 708 w 1105"/>
                <a:gd name="T15" fmla="*/ 907 h 1191"/>
                <a:gd name="T16" fmla="*/ 567 w 1105"/>
                <a:gd name="T17" fmla="*/ 907 h 1191"/>
                <a:gd name="T18" fmla="*/ 510 w 1105"/>
                <a:gd name="T19" fmla="*/ 1134 h 1191"/>
                <a:gd name="T20" fmla="*/ 453 w 1105"/>
                <a:gd name="T21" fmla="*/ 1077 h 1191"/>
                <a:gd name="T22" fmla="*/ 425 w 1105"/>
                <a:gd name="T23" fmla="*/ 1191 h 1191"/>
                <a:gd name="T24" fmla="*/ 340 w 1105"/>
                <a:gd name="T25" fmla="*/ 1134 h 1191"/>
                <a:gd name="T26" fmla="*/ 283 w 1105"/>
                <a:gd name="T27" fmla="*/ 1162 h 1191"/>
                <a:gd name="T28" fmla="*/ 227 w 1105"/>
                <a:gd name="T29" fmla="*/ 1106 h 1191"/>
                <a:gd name="T30" fmla="*/ 198 w 1105"/>
                <a:gd name="T31" fmla="*/ 964 h 1191"/>
                <a:gd name="T32" fmla="*/ 141 w 1105"/>
                <a:gd name="T33" fmla="*/ 964 h 1191"/>
                <a:gd name="T34" fmla="*/ 170 w 1105"/>
                <a:gd name="T35" fmla="*/ 879 h 1191"/>
                <a:gd name="T36" fmla="*/ 0 w 1105"/>
                <a:gd name="T37" fmla="*/ 794 h 1191"/>
                <a:gd name="T38" fmla="*/ 170 w 1105"/>
                <a:gd name="T39" fmla="*/ 567 h 1191"/>
                <a:gd name="T40" fmla="*/ 255 w 1105"/>
                <a:gd name="T41" fmla="*/ 312 h 1191"/>
                <a:gd name="T42" fmla="*/ 227 w 1105"/>
                <a:gd name="T43" fmla="*/ 255 h 1191"/>
                <a:gd name="T44" fmla="*/ 255 w 1105"/>
                <a:gd name="T45" fmla="*/ 198 h 1191"/>
                <a:gd name="T46" fmla="*/ 312 w 1105"/>
                <a:gd name="T47" fmla="*/ 198 h 1191"/>
                <a:gd name="T48" fmla="*/ 312 w 1105"/>
                <a:gd name="T49" fmla="*/ 227 h 1191"/>
                <a:gd name="T50" fmla="*/ 482 w 1105"/>
                <a:gd name="T51" fmla="*/ 283 h 1191"/>
                <a:gd name="T52" fmla="*/ 538 w 1105"/>
                <a:gd name="T53" fmla="*/ 255 h 1191"/>
                <a:gd name="T54" fmla="*/ 510 w 1105"/>
                <a:gd name="T55" fmla="*/ 198 h 1191"/>
                <a:gd name="T56" fmla="*/ 397 w 1105"/>
                <a:gd name="T57" fmla="*/ 170 h 1191"/>
                <a:gd name="T58" fmla="*/ 397 w 1105"/>
                <a:gd name="T59" fmla="*/ 142 h 1191"/>
                <a:gd name="T60" fmla="*/ 312 w 1105"/>
                <a:gd name="T61" fmla="*/ 57 h 1191"/>
                <a:gd name="T62" fmla="*/ 397 w 1105"/>
                <a:gd name="T63" fmla="*/ 0 h 1191"/>
                <a:gd name="T64" fmla="*/ 510 w 1105"/>
                <a:gd name="T65" fmla="*/ 113 h 1191"/>
                <a:gd name="T66" fmla="*/ 595 w 1105"/>
                <a:gd name="T67" fmla="*/ 85 h 1191"/>
                <a:gd name="T68" fmla="*/ 623 w 1105"/>
                <a:gd name="T69" fmla="*/ 198 h 1191"/>
                <a:gd name="T70" fmla="*/ 708 w 1105"/>
                <a:gd name="T71" fmla="*/ 255 h 1191"/>
                <a:gd name="T72" fmla="*/ 737 w 1105"/>
                <a:gd name="T73" fmla="*/ 142 h 1191"/>
                <a:gd name="T74" fmla="*/ 1049 w 1105"/>
                <a:gd name="T75" fmla="*/ 312 h 1191"/>
                <a:gd name="T76" fmla="*/ 1105 w 1105"/>
                <a:gd name="T77" fmla="*/ 312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105" h="1191">
                  <a:moveTo>
                    <a:pt x="1105" y="312"/>
                  </a:moveTo>
                  <a:lnTo>
                    <a:pt x="1105" y="368"/>
                  </a:lnTo>
                  <a:lnTo>
                    <a:pt x="935" y="453"/>
                  </a:lnTo>
                  <a:lnTo>
                    <a:pt x="879" y="567"/>
                  </a:lnTo>
                  <a:lnTo>
                    <a:pt x="765" y="567"/>
                  </a:lnTo>
                  <a:lnTo>
                    <a:pt x="708" y="624"/>
                  </a:lnTo>
                  <a:lnTo>
                    <a:pt x="737" y="680"/>
                  </a:lnTo>
                  <a:lnTo>
                    <a:pt x="708" y="907"/>
                  </a:lnTo>
                  <a:lnTo>
                    <a:pt x="567" y="907"/>
                  </a:lnTo>
                  <a:lnTo>
                    <a:pt x="510" y="1134"/>
                  </a:lnTo>
                  <a:lnTo>
                    <a:pt x="453" y="1077"/>
                  </a:lnTo>
                  <a:lnTo>
                    <a:pt x="425" y="1191"/>
                  </a:lnTo>
                  <a:lnTo>
                    <a:pt x="340" y="1134"/>
                  </a:lnTo>
                  <a:lnTo>
                    <a:pt x="283" y="1162"/>
                  </a:lnTo>
                  <a:lnTo>
                    <a:pt x="227" y="1106"/>
                  </a:lnTo>
                  <a:lnTo>
                    <a:pt x="198" y="964"/>
                  </a:lnTo>
                  <a:lnTo>
                    <a:pt x="141" y="964"/>
                  </a:lnTo>
                  <a:lnTo>
                    <a:pt x="170" y="879"/>
                  </a:lnTo>
                  <a:lnTo>
                    <a:pt x="0" y="794"/>
                  </a:lnTo>
                  <a:lnTo>
                    <a:pt x="170" y="567"/>
                  </a:lnTo>
                  <a:lnTo>
                    <a:pt x="255" y="312"/>
                  </a:lnTo>
                  <a:lnTo>
                    <a:pt x="227" y="255"/>
                  </a:lnTo>
                  <a:lnTo>
                    <a:pt x="255" y="198"/>
                  </a:lnTo>
                  <a:lnTo>
                    <a:pt x="312" y="198"/>
                  </a:lnTo>
                  <a:lnTo>
                    <a:pt x="312" y="227"/>
                  </a:lnTo>
                  <a:lnTo>
                    <a:pt x="482" y="283"/>
                  </a:lnTo>
                  <a:lnTo>
                    <a:pt x="538" y="255"/>
                  </a:lnTo>
                  <a:lnTo>
                    <a:pt x="510" y="198"/>
                  </a:lnTo>
                  <a:lnTo>
                    <a:pt x="397" y="170"/>
                  </a:lnTo>
                  <a:lnTo>
                    <a:pt x="397" y="142"/>
                  </a:lnTo>
                  <a:lnTo>
                    <a:pt x="312" y="57"/>
                  </a:lnTo>
                  <a:lnTo>
                    <a:pt x="397" y="0"/>
                  </a:lnTo>
                  <a:lnTo>
                    <a:pt x="510" y="113"/>
                  </a:lnTo>
                  <a:lnTo>
                    <a:pt x="595" y="85"/>
                  </a:lnTo>
                  <a:lnTo>
                    <a:pt x="623" y="198"/>
                  </a:lnTo>
                  <a:lnTo>
                    <a:pt x="708" y="255"/>
                  </a:lnTo>
                  <a:lnTo>
                    <a:pt x="737" y="142"/>
                  </a:lnTo>
                  <a:lnTo>
                    <a:pt x="1049" y="312"/>
                  </a:lnTo>
                  <a:lnTo>
                    <a:pt x="1105" y="312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6" name="Freeform 733"/>
            <p:cNvSpPr>
              <a:spLocks/>
            </p:cNvSpPr>
            <p:nvPr/>
          </p:nvSpPr>
          <p:spPr bwMode="auto">
            <a:xfrm>
              <a:off x="1197" y="1351"/>
              <a:ext cx="1729" cy="1418"/>
            </a:xfrm>
            <a:custGeom>
              <a:avLst/>
              <a:gdLst>
                <a:gd name="T0" fmla="*/ 85 w 1729"/>
                <a:gd name="T1" fmla="*/ 794 h 1418"/>
                <a:gd name="T2" fmla="*/ 198 w 1729"/>
                <a:gd name="T3" fmla="*/ 879 h 1418"/>
                <a:gd name="T4" fmla="*/ 312 w 1729"/>
                <a:gd name="T5" fmla="*/ 936 h 1418"/>
                <a:gd name="T6" fmla="*/ 369 w 1729"/>
                <a:gd name="T7" fmla="*/ 1021 h 1418"/>
                <a:gd name="T8" fmla="*/ 539 w 1729"/>
                <a:gd name="T9" fmla="*/ 1049 h 1418"/>
                <a:gd name="T10" fmla="*/ 595 w 1729"/>
                <a:gd name="T11" fmla="*/ 1163 h 1418"/>
                <a:gd name="T12" fmla="*/ 737 w 1729"/>
                <a:gd name="T13" fmla="*/ 1191 h 1418"/>
                <a:gd name="T14" fmla="*/ 794 w 1729"/>
                <a:gd name="T15" fmla="*/ 1248 h 1418"/>
                <a:gd name="T16" fmla="*/ 879 w 1729"/>
                <a:gd name="T17" fmla="*/ 1390 h 1418"/>
                <a:gd name="T18" fmla="*/ 1021 w 1729"/>
                <a:gd name="T19" fmla="*/ 1304 h 1418"/>
                <a:gd name="T20" fmla="*/ 1134 w 1729"/>
                <a:gd name="T21" fmla="*/ 1418 h 1418"/>
                <a:gd name="T22" fmla="*/ 1247 w 1729"/>
                <a:gd name="T23" fmla="*/ 1304 h 1418"/>
                <a:gd name="T24" fmla="*/ 1332 w 1729"/>
                <a:gd name="T25" fmla="*/ 1361 h 1418"/>
                <a:gd name="T26" fmla="*/ 1389 w 1729"/>
                <a:gd name="T27" fmla="*/ 1418 h 1418"/>
                <a:gd name="T28" fmla="*/ 1389 w 1729"/>
                <a:gd name="T29" fmla="*/ 1248 h 1418"/>
                <a:gd name="T30" fmla="*/ 1361 w 1729"/>
                <a:gd name="T31" fmla="*/ 1163 h 1418"/>
                <a:gd name="T32" fmla="*/ 1361 w 1729"/>
                <a:gd name="T33" fmla="*/ 851 h 1418"/>
                <a:gd name="T34" fmla="*/ 1418 w 1729"/>
                <a:gd name="T35" fmla="*/ 539 h 1418"/>
                <a:gd name="T36" fmla="*/ 1503 w 1729"/>
                <a:gd name="T37" fmla="*/ 482 h 1418"/>
                <a:gd name="T38" fmla="*/ 1673 w 1729"/>
                <a:gd name="T39" fmla="*/ 567 h 1418"/>
                <a:gd name="T40" fmla="*/ 1701 w 1729"/>
                <a:gd name="T41" fmla="*/ 482 h 1418"/>
                <a:gd name="T42" fmla="*/ 1588 w 1729"/>
                <a:gd name="T43" fmla="*/ 426 h 1418"/>
                <a:gd name="T44" fmla="*/ 1588 w 1729"/>
                <a:gd name="T45" fmla="*/ 284 h 1418"/>
                <a:gd name="T46" fmla="*/ 1219 w 1729"/>
                <a:gd name="T47" fmla="*/ 0 h 1418"/>
                <a:gd name="T48" fmla="*/ 1106 w 1729"/>
                <a:gd name="T49" fmla="*/ 199 h 1418"/>
                <a:gd name="T50" fmla="*/ 1191 w 1729"/>
                <a:gd name="T51" fmla="*/ 312 h 1418"/>
                <a:gd name="T52" fmla="*/ 1049 w 1729"/>
                <a:gd name="T53" fmla="*/ 341 h 1418"/>
                <a:gd name="T54" fmla="*/ 851 w 1729"/>
                <a:gd name="T55" fmla="*/ 426 h 1418"/>
                <a:gd name="T56" fmla="*/ 765 w 1729"/>
                <a:gd name="T57" fmla="*/ 369 h 1418"/>
                <a:gd name="T58" fmla="*/ 652 w 1729"/>
                <a:gd name="T59" fmla="*/ 511 h 1418"/>
                <a:gd name="T60" fmla="*/ 454 w 1729"/>
                <a:gd name="T61" fmla="*/ 454 h 1418"/>
                <a:gd name="T62" fmla="*/ 369 w 1729"/>
                <a:gd name="T63" fmla="*/ 369 h 1418"/>
                <a:gd name="T64" fmla="*/ 284 w 1729"/>
                <a:gd name="T65" fmla="*/ 397 h 1418"/>
                <a:gd name="T66" fmla="*/ 0 w 1729"/>
                <a:gd name="T67" fmla="*/ 426 h 1418"/>
                <a:gd name="T68" fmla="*/ 85 w 1729"/>
                <a:gd name="T69" fmla="*/ 596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729" h="1418">
                  <a:moveTo>
                    <a:pt x="28" y="709"/>
                  </a:moveTo>
                  <a:lnTo>
                    <a:pt x="85" y="794"/>
                  </a:lnTo>
                  <a:lnTo>
                    <a:pt x="170" y="823"/>
                  </a:lnTo>
                  <a:lnTo>
                    <a:pt x="198" y="879"/>
                  </a:lnTo>
                  <a:lnTo>
                    <a:pt x="255" y="851"/>
                  </a:lnTo>
                  <a:lnTo>
                    <a:pt x="312" y="936"/>
                  </a:lnTo>
                  <a:lnTo>
                    <a:pt x="369" y="936"/>
                  </a:lnTo>
                  <a:lnTo>
                    <a:pt x="369" y="1021"/>
                  </a:lnTo>
                  <a:lnTo>
                    <a:pt x="397" y="1078"/>
                  </a:lnTo>
                  <a:lnTo>
                    <a:pt x="539" y="1049"/>
                  </a:lnTo>
                  <a:lnTo>
                    <a:pt x="510" y="1163"/>
                  </a:lnTo>
                  <a:lnTo>
                    <a:pt x="595" y="1163"/>
                  </a:lnTo>
                  <a:lnTo>
                    <a:pt x="624" y="1191"/>
                  </a:lnTo>
                  <a:lnTo>
                    <a:pt x="737" y="1191"/>
                  </a:lnTo>
                  <a:lnTo>
                    <a:pt x="765" y="1248"/>
                  </a:lnTo>
                  <a:lnTo>
                    <a:pt x="794" y="1248"/>
                  </a:lnTo>
                  <a:lnTo>
                    <a:pt x="822" y="1390"/>
                  </a:lnTo>
                  <a:lnTo>
                    <a:pt x="879" y="1390"/>
                  </a:lnTo>
                  <a:lnTo>
                    <a:pt x="936" y="1304"/>
                  </a:lnTo>
                  <a:lnTo>
                    <a:pt x="1021" y="1304"/>
                  </a:lnTo>
                  <a:lnTo>
                    <a:pt x="1049" y="1418"/>
                  </a:lnTo>
                  <a:lnTo>
                    <a:pt x="1134" y="1418"/>
                  </a:lnTo>
                  <a:lnTo>
                    <a:pt x="1162" y="1304"/>
                  </a:lnTo>
                  <a:lnTo>
                    <a:pt x="1247" y="1304"/>
                  </a:lnTo>
                  <a:lnTo>
                    <a:pt x="1247" y="1333"/>
                  </a:lnTo>
                  <a:lnTo>
                    <a:pt x="1332" y="1361"/>
                  </a:lnTo>
                  <a:lnTo>
                    <a:pt x="1332" y="1418"/>
                  </a:lnTo>
                  <a:lnTo>
                    <a:pt x="1389" y="1418"/>
                  </a:lnTo>
                  <a:lnTo>
                    <a:pt x="1418" y="1390"/>
                  </a:lnTo>
                  <a:lnTo>
                    <a:pt x="1389" y="1248"/>
                  </a:lnTo>
                  <a:lnTo>
                    <a:pt x="1332" y="1248"/>
                  </a:lnTo>
                  <a:lnTo>
                    <a:pt x="1361" y="1163"/>
                  </a:lnTo>
                  <a:lnTo>
                    <a:pt x="1191" y="1078"/>
                  </a:lnTo>
                  <a:lnTo>
                    <a:pt x="1361" y="851"/>
                  </a:lnTo>
                  <a:lnTo>
                    <a:pt x="1446" y="596"/>
                  </a:lnTo>
                  <a:lnTo>
                    <a:pt x="1418" y="539"/>
                  </a:lnTo>
                  <a:lnTo>
                    <a:pt x="1446" y="482"/>
                  </a:lnTo>
                  <a:lnTo>
                    <a:pt x="1503" y="482"/>
                  </a:lnTo>
                  <a:lnTo>
                    <a:pt x="1503" y="511"/>
                  </a:lnTo>
                  <a:lnTo>
                    <a:pt x="1673" y="567"/>
                  </a:lnTo>
                  <a:lnTo>
                    <a:pt x="1729" y="539"/>
                  </a:lnTo>
                  <a:lnTo>
                    <a:pt x="1701" y="482"/>
                  </a:lnTo>
                  <a:lnTo>
                    <a:pt x="1588" y="454"/>
                  </a:lnTo>
                  <a:lnTo>
                    <a:pt x="1588" y="426"/>
                  </a:lnTo>
                  <a:lnTo>
                    <a:pt x="1503" y="341"/>
                  </a:lnTo>
                  <a:lnTo>
                    <a:pt x="1588" y="284"/>
                  </a:lnTo>
                  <a:lnTo>
                    <a:pt x="1418" y="142"/>
                  </a:lnTo>
                  <a:lnTo>
                    <a:pt x="1219" y="0"/>
                  </a:lnTo>
                  <a:lnTo>
                    <a:pt x="1191" y="114"/>
                  </a:lnTo>
                  <a:lnTo>
                    <a:pt x="1106" y="199"/>
                  </a:lnTo>
                  <a:lnTo>
                    <a:pt x="1247" y="284"/>
                  </a:lnTo>
                  <a:lnTo>
                    <a:pt x="1191" y="312"/>
                  </a:lnTo>
                  <a:lnTo>
                    <a:pt x="1106" y="284"/>
                  </a:lnTo>
                  <a:lnTo>
                    <a:pt x="1049" y="341"/>
                  </a:lnTo>
                  <a:lnTo>
                    <a:pt x="964" y="312"/>
                  </a:lnTo>
                  <a:lnTo>
                    <a:pt x="851" y="426"/>
                  </a:lnTo>
                  <a:lnTo>
                    <a:pt x="822" y="341"/>
                  </a:lnTo>
                  <a:lnTo>
                    <a:pt x="765" y="369"/>
                  </a:lnTo>
                  <a:lnTo>
                    <a:pt x="737" y="426"/>
                  </a:lnTo>
                  <a:lnTo>
                    <a:pt x="652" y="511"/>
                  </a:lnTo>
                  <a:lnTo>
                    <a:pt x="482" y="426"/>
                  </a:lnTo>
                  <a:lnTo>
                    <a:pt x="454" y="454"/>
                  </a:lnTo>
                  <a:lnTo>
                    <a:pt x="397" y="426"/>
                  </a:lnTo>
                  <a:lnTo>
                    <a:pt x="369" y="369"/>
                  </a:lnTo>
                  <a:lnTo>
                    <a:pt x="312" y="369"/>
                  </a:lnTo>
                  <a:lnTo>
                    <a:pt x="284" y="397"/>
                  </a:lnTo>
                  <a:lnTo>
                    <a:pt x="113" y="369"/>
                  </a:lnTo>
                  <a:lnTo>
                    <a:pt x="0" y="426"/>
                  </a:lnTo>
                  <a:lnTo>
                    <a:pt x="0" y="539"/>
                  </a:lnTo>
                  <a:lnTo>
                    <a:pt x="85" y="596"/>
                  </a:lnTo>
                  <a:lnTo>
                    <a:pt x="28" y="709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67" name="Freeform 734"/>
            <p:cNvSpPr>
              <a:spLocks/>
            </p:cNvSpPr>
            <p:nvPr/>
          </p:nvSpPr>
          <p:spPr bwMode="auto">
            <a:xfrm>
              <a:off x="1310" y="246"/>
              <a:ext cx="1361" cy="1616"/>
            </a:xfrm>
            <a:custGeom>
              <a:avLst/>
              <a:gdLst>
                <a:gd name="T0" fmla="*/ 0 w 1361"/>
                <a:gd name="T1" fmla="*/ 1474 h 1616"/>
                <a:gd name="T2" fmla="*/ 171 w 1361"/>
                <a:gd name="T3" fmla="*/ 1502 h 1616"/>
                <a:gd name="T4" fmla="*/ 199 w 1361"/>
                <a:gd name="T5" fmla="*/ 1474 h 1616"/>
                <a:gd name="T6" fmla="*/ 256 w 1361"/>
                <a:gd name="T7" fmla="*/ 1474 h 1616"/>
                <a:gd name="T8" fmla="*/ 284 w 1361"/>
                <a:gd name="T9" fmla="*/ 1531 h 1616"/>
                <a:gd name="T10" fmla="*/ 341 w 1361"/>
                <a:gd name="T11" fmla="*/ 1559 h 1616"/>
                <a:gd name="T12" fmla="*/ 369 w 1361"/>
                <a:gd name="T13" fmla="*/ 1531 h 1616"/>
                <a:gd name="T14" fmla="*/ 539 w 1361"/>
                <a:gd name="T15" fmla="*/ 1616 h 1616"/>
                <a:gd name="T16" fmla="*/ 624 w 1361"/>
                <a:gd name="T17" fmla="*/ 1531 h 1616"/>
                <a:gd name="T18" fmla="*/ 652 w 1361"/>
                <a:gd name="T19" fmla="*/ 1474 h 1616"/>
                <a:gd name="T20" fmla="*/ 709 w 1361"/>
                <a:gd name="T21" fmla="*/ 1446 h 1616"/>
                <a:gd name="T22" fmla="*/ 738 w 1361"/>
                <a:gd name="T23" fmla="*/ 1531 h 1616"/>
                <a:gd name="T24" fmla="*/ 851 w 1361"/>
                <a:gd name="T25" fmla="*/ 1417 h 1616"/>
                <a:gd name="T26" fmla="*/ 936 w 1361"/>
                <a:gd name="T27" fmla="*/ 1446 h 1616"/>
                <a:gd name="T28" fmla="*/ 993 w 1361"/>
                <a:gd name="T29" fmla="*/ 1389 h 1616"/>
                <a:gd name="T30" fmla="*/ 1078 w 1361"/>
                <a:gd name="T31" fmla="*/ 1417 h 1616"/>
                <a:gd name="T32" fmla="*/ 1134 w 1361"/>
                <a:gd name="T33" fmla="*/ 1389 h 1616"/>
                <a:gd name="T34" fmla="*/ 993 w 1361"/>
                <a:gd name="T35" fmla="*/ 1304 h 1616"/>
                <a:gd name="T36" fmla="*/ 1078 w 1361"/>
                <a:gd name="T37" fmla="*/ 1219 h 1616"/>
                <a:gd name="T38" fmla="*/ 1106 w 1361"/>
                <a:gd name="T39" fmla="*/ 1105 h 1616"/>
                <a:gd name="T40" fmla="*/ 1021 w 1361"/>
                <a:gd name="T41" fmla="*/ 1049 h 1616"/>
                <a:gd name="T42" fmla="*/ 908 w 1361"/>
                <a:gd name="T43" fmla="*/ 708 h 1616"/>
                <a:gd name="T44" fmla="*/ 1219 w 1361"/>
                <a:gd name="T45" fmla="*/ 340 h 1616"/>
                <a:gd name="T46" fmla="*/ 1191 w 1361"/>
                <a:gd name="T47" fmla="*/ 198 h 1616"/>
                <a:gd name="T48" fmla="*/ 1361 w 1361"/>
                <a:gd name="T49" fmla="*/ 56 h 1616"/>
                <a:gd name="T50" fmla="*/ 1219 w 1361"/>
                <a:gd name="T51" fmla="*/ 0 h 1616"/>
                <a:gd name="T52" fmla="*/ 1021 w 1361"/>
                <a:gd name="T53" fmla="*/ 28 h 1616"/>
                <a:gd name="T54" fmla="*/ 936 w 1361"/>
                <a:gd name="T55" fmla="*/ 0 h 1616"/>
                <a:gd name="T56" fmla="*/ 908 w 1361"/>
                <a:gd name="T57" fmla="*/ 85 h 1616"/>
                <a:gd name="T58" fmla="*/ 823 w 1361"/>
                <a:gd name="T59" fmla="*/ 170 h 1616"/>
                <a:gd name="T60" fmla="*/ 709 w 1361"/>
                <a:gd name="T61" fmla="*/ 85 h 1616"/>
                <a:gd name="T62" fmla="*/ 511 w 1361"/>
                <a:gd name="T63" fmla="*/ 170 h 1616"/>
                <a:gd name="T64" fmla="*/ 482 w 1361"/>
                <a:gd name="T65" fmla="*/ 227 h 1616"/>
                <a:gd name="T66" fmla="*/ 227 w 1361"/>
                <a:gd name="T67" fmla="*/ 425 h 1616"/>
                <a:gd name="T68" fmla="*/ 199 w 1361"/>
                <a:gd name="T69" fmla="*/ 595 h 1616"/>
                <a:gd name="T70" fmla="*/ 227 w 1361"/>
                <a:gd name="T71" fmla="*/ 680 h 1616"/>
                <a:gd name="T72" fmla="*/ 171 w 1361"/>
                <a:gd name="T73" fmla="*/ 822 h 1616"/>
                <a:gd name="T74" fmla="*/ 114 w 1361"/>
                <a:gd name="T75" fmla="*/ 879 h 1616"/>
                <a:gd name="T76" fmla="*/ 57 w 1361"/>
                <a:gd name="T77" fmla="*/ 1049 h 1616"/>
                <a:gd name="T78" fmla="*/ 85 w 1361"/>
                <a:gd name="T79" fmla="*/ 1134 h 1616"/>
                <a:gd name="T80" fmla="*/ 0 w 1361"/>
                <a:gd name="T81" fmla="*/ 1247 h 1616"/>
                <a:gd name="T82" fmla="*/ 0 w 1361"/>
                <a:gd name="T83" fmla="*/ 1474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361" h="1616">
                  <a:moveTo>
                    <a:pt x="0" y="1474"/>
                  </a:moveTo>
                  <a:lnTo>
                    <a:pt x="171" y="1502"/>
                  </a:lnTo>
                  <a:lnTo>
                    <a:pt x="199" y="1474"/>
                  </a:lnTo>
                  <a:lnTo>
                    <a:pt x="256" y="1474"/>
                  </a:lnTo>
                  <a:lnTo>
                    <a:pt x="284" y="1531"/>
                  </a:lnTo>
                  <a:lnTo>
                    <a:pt x="341" y="1559"/>
                  </a:lnTo>
                  <a:lnTo>
                    <a:pt x="369" y="1531"/>
                  </a:lnTo>
                  <a:lnTo>
                    <a:pt x="539" y="1616"/>
                  </a:lnTo>
                  <a:lnTo>
                    <a:pt x="624" y="1531"/>
                  </a:lnTo>
                  <a:lnTo>
                    <a:pt x="652" y="1474"/>
                  </a:lnTo>
                  <a:lnTo>
                    <a:pt x="709" y="1446"/>
                  </a:lnTo>
                  <a:lnTo>
                    <a:pt x="738" y="1531"/>
                  </a:lnTo>
                  <a:lnTo>
                    <a:pt x="851" y="1417"/>
                  </a:lnTo>
                  <a:lnTo>
                    <a:pt x="936" y="1446"/>
                  </a:lnTo>
                  <a:lnTo>
                    <a:pt x="993" y="1389"/>
                  </a:lnTo>
                  <a:lnTo>
                    <a:pt x="1078" y="1417"/>
                  </a:lnTo>
                  <a:lnTo>
                    <a:pt x="1134" y="1389"/>
                  </a:lnTo>
                  <a:lnTo>
                    <a:pt x="993" y="1304"/>
                  </a:lnTo>
                  <a:lnTo>
                    <a:pt x="1078" y="1219"/>
                  </a:lnTo>
                  <a:lnTo>
                    <a:pt x="1106" y="1105"/>
                  </a:lnTo>
                  <a:lnTo>
                    <a:pt x="1021" y="1049"/>
                  </a:lnTo>
                  <a:lnTo>
                    <a:pt x="908" y="708"/>
                  </a:lnTo>
                  <a:lnTo>
                    <a:pt x="1219" y="340"/>
                  </a:lnTo>
                  <a:lnTo>
                    <a:pt x="1191" y="198"/>
                  </a:lnTo>
                  <a:lnTo>
                    <a:pt x="1361" y="56"/>
                  </a:lnTo>
                  <a:lnTo>
                    <a:pt x="1219" y="0"/>
                  </a:lnTo>
                  <a:lnTo>
                    <a:pt x="1021" y="28"/>
                  </a:lnTo>
                  <a:lnTo>
                    <a:pt x="936" y="0"/>
                  </a:lnTo>
                  <a:lnTo>
                    <a:pt x="908" y="85"/>
                  </a:lnTo>
                  <a:lnTo>
                    <a:pt x="823" y="170"/>
                  </a:lnTo>
                  <a:lnTo>
                    <a:pt x="709" y="85"/>
                  </a:lnTo>
                  <a:lnTo>
                    <a:pt x="511" y="170"/>
                  </a:lnTo>
                  <a:lnTo>
                    <a:pt x="482" y="227"/>
                  </a:lnTo>
                  <a:lnTo>
                    <a:pt x="227" y="425"/>
                  </a:lnTo>
                  <a:lnTo>
                    <a:pt x="199" y="595"/>
                  </a:lnTo>
                  <a:lnTo>
                    <a:pt x="227" y="680"/>
                  </a:lnTo>
                  <a:lnTo>
                    <a:pt x="171" y="822"/>
                  </a:lnTo>
                  <a:lnTo>
                    <a:pt x="114" y="879"/>
                  </a:lnTo>
                  <a:lnTo>
                    <a:pt x="57" y="1049"/>
                  </a:lnTo>
                  <a:lnTo>
                    <a:pt x="85" y="1134"/>
                  </a:lnTo>
                  <a:lnTo>
                    <a:pt x="0" y="1247"/>
                  </a:lnTo>
                  <a:lnTo>
                    <a:pt x="0" y="147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69" name="Group 735"/>
          <p:cNvGrpSpPr>
            <a:grpSpLocks/>
          </p:cNvGrpSpPr>
          <p:nvPr/>
        </p:nvGrpSpPr>
        <p:grpSpPr bwMode="auto">
          <a:xfrm>
            <a:off x="7186396" y="136261"/>
            <a:ext cx="5335186" cy="4686290"/>
            <a:chOff x="772" y="132"/>
            <a:chExt cx="6520" cy="5727"/>
          </a:xfrm>
        </p:grpSpPr>
        <p:sp>
          <p:nvSpPr>
            <p:cNvPr id="86" name="Freeform 707"/>
            <p:cNvSpPr>
              <a:spLocks/>
            </p:cNvSpPr>
            <p:nvPr/>
          </p:nvSpPr>
          <p:spPr bwMode="auto">
            <a:xfrm>
              <a:off x="2473" y="1861"/>
              <a:ext cx="4480" cy="3233"/>
            </a:xfrm>
            <a:custGeom>
              <a:avLst/>
              <a:gdLst>
                <a:gd name="T0" fmla="*/ 1020 w 4479"/>
                <a:gd name="T1" fmla="*/ 141 h 3232"/>
                <a:gd name="T2" fmla="*/ 794 w 4479"/>
                <a:gd name="T3" fmla="*/ 340 h 3232"/>
                <a:gd name="T4" fmla="*/ 623 w 4479"/>
                <a:gd name="T5" fmla="*/ 397 h 3232"/>
                <a:gd name="T6" fmla="*/ 623 w 4479"/>
                <a:gd name="T7" fmla="*/ 680 h 3232"/>
                <a:gd name="T8" fmla="*/ 425 w 4479"/>
                <a:gd name="T9" fmla="*/ 907 h 3232"/>
                <a:gd name="T10" fmla="*/ 340 w 4479"/>
                <a:gd name="T11" fmla="*/ 964 h 3232"/>
                <a:gd name="T12" fmla="*/ 198 w 4479"/>
                <a:gd name="T13" fmla="*/ 935 h 3232"/>
                <a:gd name="T14" fmla="*/ 198 w 4479"/>
                <a:gd name="T15" fmla="*/ 1190 h 3232"/>
                <a:gd name="T16" fmla="*/ 85 w 4479"/>
                <a:gd name="T17" fmla="*/ 1531 h 3232"/>
                <a:gd name="T18" fmla="*/ 56 w 4479"/>
                <a:gd name="T19" fmla="*/ 2069 h 3232"/>
                <a:gd name="T20" fmla="*/ 56 w 4479"/>
                <a:gd name="T21" fmla="*/ 2154 h 3232"/>
                <a:gd name="T22" fmla="*/ 227 w 4479"/>
                <a:gd name="T23" fmla="*/ 2183 h 3232"/>
                <a:gd name="T24" fmla="*/ 283 w 4479"/>
                <a:gd name="T25" fmla="*/ 2579 h 3232"/>
                <a:gd name="T26" fmla="*/ 283 w 4479"/>
                <a:gd name="T27" fmla="*/ 2806 h 3232"/>
                <a:gd name="T28" fmla="*/ 255 w 4479"/>
                <a:gd name="T29" fmla="*/ 3232 h 3232"/>
                <a:gd name="T30" fmla="*/ 510 w 4479"/>
                <a:gd name="T31" fmla="*/ 3118 h 3232"/>
                <a:gd name="T32" fmla="*/ 680 w 4479"/>
                <a:gd name="T33" fmla="*/ 2778 h 3232"/>
                <a:gd name="T34" fmla="*/ 1105 w 4479"/>
                <a:gd name="T35" fmla="*/ 2551 h 3232"/>
                <a:gd name="T36" fmla="*/ 1247 w 4479"/>
                <a:gd name="T37" fmla="*/ 2665 h 3232"/>
                <a:gd name="T38" fmla="*/ 1531 w 4479"/>
                <a:gd name="T39" fmla="*/ 2579 h 3232"/>
                <a:gd name="T40" fmla="*/ 1757 w 4479"/>
                <a:gd name="T41" fmla="*/ 2523 h 3232"/>
                <a:gd name="T42" fmla="*/ 1899 w 4479"/>
                <a:gd name="T43" fmla="*/ 2494 h 3232"/>
                <a:gd name="T44" fmla="*/ 1814 w 4479"/>
                <a:gd name="T45" fmla="*/ 2693 h 3232"/>
                <a:gd name="T46" fmla="*/ 2211 w 4479"/>
                <a:gd name="T47" fmla="*/ 2721 h 3232"/>
                <a:gd name="T48" fmla="*/ 2381 w 4479"/>
                <a:gd name="T49" fmla="*/ 2523 h 3232"/>
                <a:gd name="T50" fmla="*/ 2835 w 4479"/>
                <a:gd name="T51" fmla="*/ 2891 h 3232"/>
                <a:gd name="T52" fmla="*/ 3147 w 4479"/>
                <a:gd name="T53" fmla="*/ 2806 h 3232"/>
                <a:gd name="T54" fmla="*/ 3373 w 4479"/>
                <a:gd name="T55" fmla="*/ 3033 h 3232"/>
                <a:gd name="T56" fmla="*/ 3827 w 4479"/>
                <a:gd name="T57" fmla="*/ 2806 h 3232"/>
                <a:gd name="T58" fmla="*/ 4082 w 4479"/>
                <a:gd name="T59" fmla="*/ 2551 h 3232"/>
                <a:gd name="T60" fmla="*/ 4110 w 4479"/>
                <a:gd name="T61" fmla="*/ 2268 h 3232"/>
                <a:gd name="T62" fmla="*/ 4252 w 4479"/>
                <a:gd name="T63" fmla="*/ 2069 h 3232"/>
                <a:gd name="T64" fmla="*/ 4479 w 4479"/>
                <a:gd name="T65" fmla="*/ 1956 h 3232"/>
                <a:gd name="T66" fmla="*/ 4224 w 4479"/>
                <a:gd name="T67" fmla="*/ 1927 h 3232"/>
                <a:gd name="T68" fmla="*/ 3685 w 4479"/>
                <a:gd name="T69" fmla="*/ 1729 h 3232"/>
                <a:gd name="T70" fmla="*/ 3147 w 4479"/>
                <a:gd name="T71" fmla="*/ 1757 h 3232"/>
                <a:gd name="T72" fmla="*/ 2976 w 4479"/>
                <a:gd name="T73" fmla="*/ 1616 h 3232"/>
                <a:gd name="T74" fmla="*/ 2693 w 4479"/>
                <a:gd name="T75" fmla="*/ 1502 h 3232"/>
                <a:gd name="T76" fmla="*/ 2211 w 4479"/>
                <a:gd name="T77" fmla="*/ 1616 h 3232"/>
                <a:gd name="T78" fmla="*/ 1899 w 4479"/>
                <a:gd name="T79" fmla="*/ 1332 h 3232"/>
                <a:gd name="T80" fmla="*/ 1672 w 4479"/>
                <a:gd name="T81" fmla="*/ 623 h 3232"/>
                <a:gd name="T82" fmla="*/ 1814 w 4479"/>
                <a:gd name="T83" fmla="*/ 453 h 3232"/>
                <a:gd name="T84" fmla="*/ 1984 w 4479"/>
                <a:gd name="T85" fmla="*/ 425 h 3232"/>
                <a:gd name="T86" fmla="*/ 2098 w 4479"/>
                <a:gd name="T87" fmla="*/ 340 h 3232"/>
                <a:gd name="T88" fmla="*/ 1899 w 4479"/>
                <a:gd name="T89" fmla="*/ 56 h 3232"/>
                <a:gd name="T90" fmla="*/ 1332 w 4479"/>
                <a:gd name="T91" fmla="*/ 0 h 3232"/>
                <a:gd name="T92" fmla="*/ 1020 w 4479"/>
                <a:gd name="T93" fmla="*/ 85 h 32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4479" h="3232">
                  <a:moveTo>
                    <a:pt x="1020" y="85"/>
                  </a:moveTo>
                  <a:lnTo>
                    <a:pt x="1020" y="141"/>
                  </a:lnTo>
                  <a:lnTo>
                    <a:pt x="850" y="226"/>
                  </a:lnTo>
                  <a:lnTo>
                    <a:pt x="794" y="340"/>
                  </a:lnTo>
                  <a:lnTo>
                    <a:pt x="680" y="340"/>
                  </a:lnTo>
                  <a:lnTo>
                    <a:pt x="623" y="397"/>
                  </a:lnTo>
                  <a:lnTo>
                    <a:pt x="652" y="453"/>
                  </a:lnTo>
                  <a:lnTo>
                    <a:pt x="623" y="680"/>
                  </a:lnTo>
                  <a:lnTo>
                    <a:pt x="482" y="680"/>
                  </a:lnTo>
                  <a:lnTo>
                    <a:pt x="425" y="907"/>
                  </a:lnTo>
                  <a:lnTo>
                    <a:pt x="368" y="850"/>
                  </a:lnTo>
                  <a:lnTo>
                    <a:pt x="340" y="964"/>
                  </a:lnTo>
                  <a:lnTo>
                    <a:pt x="255" y="907"/>
                  </a:lnTo>
                  <a:lnTo>
                    <a:pt x="198" y="935"/>
                  </a:lnTo>
                  <a:lnTo>
                    <a:pt x="283" y="1049"/>
                  </a:lnTo>
                  <a:lnTo>
                    <a:pt x="198" y="1190"/>
                  </a:lnTo>
                  <a:lnTo>
                    <a:pt x="170" y="1360"/>
                  </a:lnTo>
                  <a:lnTo>
                    <a:pt x="85" y="1531"/>
                  </a:lnTo>
                  <a:lnTo>
                    <a:pt x="85" y="1842"/>
                  </a:lnTo>
                  <a:lnTo>
                    <a:pt x="56" y="2069"/>
                  </a:lnTo>
                  <a:lnTo>
                    <a:pt x="0" y="2126"/>
                  </a:lnTo>
                  <a:lnTo>
                    <a:pt x="56" y="2154"/>
                  </a:lnTo>
                  <a:lnTo>
                    <a:pt x="142" y="2126"/>
                  </a:lnTo>
                  <a:lnTo>
                    <a:pt x="227" y="2183"/>
                  </a:lnTo>
                  <a:lnTo>
                    <a:pt x="198" y="2409"/>
                  </a:lnTo>
                  <a:lnTo>
                    <a:pt x="283" y="2579"/>
                  </a:lnTo>
                  <a:lnTo>
                    <a:pt x="198" y="2665"/>
                  </a:lnTo>
                  <a:lnTo>
                    <a:pt x="283" y="2806"/>
                  </a:lnTo>
                  <a:lnTo>
                    <a:pt x="170" y="3175"/>
                  </a:lnTo>
                  <a:lnTo>
                    <a:pt x="255" y="3232"/>
                  </a:lnTo>
                  <a:lnTo>
                    <a:pt x="340" y="3118"/>
                  </a:lnTo>
                  <a:lnTo>
                    <a:pt x="510" y="3118"/>
                  </a:lnTo>
                  <a:lnTo>
                    <a:pt x="425" y="2976"/>
                  </a:lnTo>
                  <a:lnTo>
                    <a:pt x="680" y="2778"/>
                  </a:lnTo>
                  <a:lnTo>
                    <a:pt x="907" y="2551"/>
                  </a:lnTo>
                  <a:lnTo>
                    <a:pt x="1105" y="2551"/>
                  </a:lnTo>
                  <a:lnTo>
                    <a:pt x="1190" y="2778"/>
                  </a:lnTo>
                  <a:lnTo>
                    <a:pt x="1247" y="2665"/>
                  </a:lnTo>
                  <a:lnTo>
                    <a:pt x="1474" y="2494"/>
                  </a:lnTo>
                  <a:lnTo>
                    <a:pt x="1531" y="2579"/>
                  </a:lnTo>
                  <a:lnTo>
                    <a:pt x="1672" y="2494"/>
                  </a:lnTo>
                  <a:lnTo>
                    <a:pt x="1757" y="2523"/>
                  </a:lnTo>
                  <a:lnTo>
                    <a:pt x="1814" y="2494"/>
                  </a:lnTo>
                  <a:lnTo>
                    <a:pt x="1899" y="2494"/>
                  </a:lnTo>
                  <a:lnTo>
                    <a:pt x="1899" y="2608"/>
                  </a:lnTo>
                  <a:lnTo>
                    <a:pt x="1814" y="2693"/>
                  </a:lnTo>
                  <a:lnTo>
                    <a:pt x="1871" y="2778"/>
                  </a:lnTo>
                  <a:lnTo>
                    <a:pt x="2211" y="2721"/>
                  </a:lnTo>
                  <a:lnTo>
                    <a:pt x="2183" y="2579"/>
                  </a:lnTo>
                  <a:lnTo>
                    <a:pt x="2381" y="2523"/>
                  </a:lnTo>
                  <a:lnTo>
                    <a:pt x="2409" y="2693"/>
                  </a:lnTo>
                  <a:lnTo>
                    <a:pt x="2835" y="2891"/>
                  </a:lnTo>
                  <a:lnTo>
                    <a:pt x="2948" y="2835"/>
                  </a:lnTo>
                  <a:lnTo>
                    <a:pt x="3147" y="2806"/>
                  </a:lnTo>
                  <a:lnTo>
                    <a:pt x="3147" y="2891"/>
                  </a:lnTo>
                  <a:lnTo>
                    <a:pt x="3373" y="3033"/>
                  </a:lnTo>
                  <a:lnTo>
                    <a:pt x="3714" y="3061"/>
                  </a:lnTo>
                  <a:lnTo>
                    <a:pt x="3827" y="2806"/>
                  </a:lnTo>
                  <a:lnTo>
                    <a:pt x="4025" y="2750"/>
                  </a:lnTo>
                  <a:lnTo>
                    <a:pt x="4082" y="2551"/>
                  </a:lnTo>
                  <a:lnTo>
                    <a:pt x="4139" y="2523"/>
                  </a:lnTo>
                  <a:lnTo>
                    <a:pt x="4110" y="2268"/>
                  </a:lnTo>
                  <a:lnTo>
                    <a:pt x="4224" y="2154"/>
                  </a:lnTo>
                  <a:lnTo>
                    <a:pt x="4252" y="2069"/>
                  </a:lnTo>
                  <a:lnTo>
                    <a:pt x="4394" y="2069"/>
                  </a:lnTo>
                  <a:lnTo>
                    <a:pt x="4479" y="1956"/>
                  </a:lnTo>
                  <a:lnTo>
                    <a:pt x="4366" y="1984"/>
                  </a:lnTo>
                  <a:lnTo>
                    <a:pt x="4224" y="1927"/>
                  </a:lnTo>
                  <a:lnTo>
                    <a:pt x="4110" y="2012"/>
                  </a:lnTo>
                  <a:lnTo>
                    <a:pt x="3685" y="1729"/>
                  </a:lnTo>
                  <a:lnTo>
                    <a:pt x="3317" y="1814"/>
                  </a:lnTo>
                  <a:lnTo>
                    <a:pt x="3147" y="1757"/>
                  </a:lnTo>
                  <a:lnTo>
                    <a:pt x="3118" y="1701"/>
                  </a:lnTo>
                  <a:lnTo>
                    <a:pt x="2976" y="1616"/>
                  </a:lnTo>
                  <a:lnTo>
                    <a:pt x="2920" y="1644"/>
                  </a:lnTo>
                  <a:lnTo>
                    <a:pt x="2693" y="1502"/>
                  </a:lnTo>
                  <a:lnTo>
                    <a:pt x="2523" y="1502"/>
                  </a:lnTo>
                  <a:lnTo>
                    <a:pt x="2211" y="1616"/>
                  </a:lnTo>
                  <a:lnTo>
                    <a:pt x="1956" y="1531"/>
                  </a:lnTo>
                  <a:lnTo>
                    <a:pt x="1899" y="1332"/>
                  </a:lnTo>
                  <a:lnTo>
                    <a:pt x="1729" y="1077"/>
                  </a:lnTo>
                  <a:lnTo>
                    <a:pt x="1672" y="623"/>
                  </a:lnTo>
                  <a:lnTo>
                    <a:pt x="1786" y="538"/>
                  </a:lnTo>
                  <a:lnTo>
                    <a:pt x="1814" y="453"/>
                  </a:lnTo>
                  <a:lnTo>
                    <a:pt x="1928" y="453"/>
                  </a:lnTo>
                  <a:lnTo>
                    <a:pt x="1984" y="425"/>
                  </a:lnTo>
                  <a:lnTo>
                    <a:pt x="1928" y="340"/>
                  </a:lnTo>
                  <a:lnTo>
                    <a:pt x="2098" y="340"/>
                  </a:lnTo>
                  <a:lnTo>
                    <a:pt x="2069" y="255"/>
                  </a:lnTo>
                  <a:lnTo>
                    <a:pt x="1899" y="56"/>
                  </a:lnTo>
                  <a:lnTo>
                    <a:pt x="1814" y="85"/>
                  </a:lnTo>
                  <a:lnTo>
                    <a:pt x="1332" y="0"/>
                  </a:lnTo>
                  <a:lnTo>
                    <a:pt x="1276" y="56"/>
                  </a:lnTo>
                  <a:lnTo>
                    <a:pt x="1020" y="85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87" name="Freeform 709"/>
            <p:cNvSpPr>
              <a:spLocks/>
            </p:cNvSpPr>
            <p:nvPr/>
          </p:nvSpPr>
          <p:spPr bwMode="auto">
            <a:xfrm>
              <a:off x="4145" y="2400"/>
              <a:ext cx="3091" cy="1474"/>
            </a:xfrm>
            <a:custGeom>
              <a:avLst/>
              <a:gdLst>
                <a:gd name="T0" fmla="*/ 2807 w 3091"/>
                <a:gd name="T1" fmla="*/ 1418 h 1474"/>
                <a:gd name="T2" fmla="*/ 2694 w 3091"/>
                <a:gd name="T3" fmla="*/ 1446 h 1474"/>
                <a:gd name="T4" fmla="*/ 2552 w 3091"/>
                <a:gd name="T5" fmla="*/ 1389 h 1474"/>
                <a:gd name="T6" fmla="*/ 2438 w 3091"/>
                <a:gd name="T7" fmla="*/ 1474 h 1474"/>
                <a:gd name="T8" fmla="*/ 2013 w 3091"/>
                <a:gd name="T9" fmla="*/ 1191 h 1474"/>
                <a:gd name="T10" fmla="*/ 1645 w 3091"/>
                <a:gd name="T11" fmla="*/ 1276 h 1474"/>
                <a:gd name="T12" fmla="*/ 1475 w 3091"/>
                <a:gd name="T13" fmla="*/ 1219 h 1474"/>
                <a:gd name="T14" fmla="*/ 1446 w 3091"/>
                <a:gd name="T15" fmla="*/ 1163 h 1474"/>
                <a:gd name="T16" fmla="*/ 1304 w 3091"/>
                <a:gd name="T17" fmla="*/ 1078 h 1474"/>
                <a:gd name="T18" fmla="*/ 1248 w 3091"/>
                <a:gd name="T19" fmla="*/ 1106 h 1474"/>
                <a:gd name="T20" fmla="*/ 1021 w 3091"/>
                <a:gd name="T21" fmla="*/ 964 h 1474"/>
                <a:gd name="T22" fmla="*/ 851 w 3091"/>
                <a:gd name="T23" fmla="*/ 964 h 1474"/>
                <a:gd name="T24" fmla="*/ 539 w 3091"/>
                <a:gd name="T25" fmla="*/ 1078 h 1474"/>
                <a:gd name="T26" fmla="*/ 284 w 3091"/>
                <a:gd name="T27" fmla="*/ 993 h 1474"/>
                <a:gd name="T28" fmla="*/ 227 w 3091"/>
                <a:gd name="T29" fmla="*/ 794 h 1474"/>
                <a:gd name="T30" fmla="*/ 57 w 3091"/>
                <a:gd name="T31" fmla="*/ 539 h 1474"/>
                <a:gd name="T32" fmla="*/ 0 w 3091"/>
                <a:gd name="T33" fmla="*/ 85 h 1474"/>
                <a:gd name="T34" fmla="*/ 114 w 3091"/>
                <a:gd name="T35" fmla="*/ 0 h 1474"/>
                <a:gd name="T36" fmla="*/ 85 w 3091"/>
                <a:gd name="T37" fmla="*/ 114 h 1474"/>
                <a:gd name="T38" fmla="*/ 199 w 3091"/>
                <a:gd name="T39" fmla="*/ 114 h 1474"/>
                <a:gd name="T40" fmla="*/ 227 w 3091"/>
                <a:gd name="T41" fmla="*/ 29 h 1474"/>
                <a:gd name="T42" fmla="*/ 284 w 3091"/>
                <a:gd name="T43" fmla="*/ 0 h 1474"/>
                <a:gd name="T44" fmla="*/ 341 w 3091"/>
                <a:gd name="T45" fmla="*/ 0 h 1474"/>
                <a:gd name="T46" fmla="*/ 341 w 3091"/>
                <a:gd name="T47" fmla="*/ 85 h 1474"/>
                <a:gd name="T48" fmla="*/ 482 w 3091"/>
                <a:gd name="T49" fmla="*/ 170 h 1474"/>
                <a:gd name="T50" fmla="*/ 482 w 3091"/>
                <a:gd name="T51" fmla="*/ 284 h 1474"/>
                <a:gd name="T52" fmla="*/ 596 w 3091"/>
                <a:gd name="T53" fmla="*/ 369 h 1474"/>
                <a:gd name="T54" fmla="*/ 652 w 3091"/>
                <a:gd name="T55" fmla="*/ 369 h 1474"/>
                <a:gd name="T56" fmla="*/ 823 w 3091"/>
                <a:gd name="T57" fmla="*/ 567 h 1474"/>
                <a:gd name="T58" fmla="*/ 794 w 3091"/>
                <a:gd name="T59" fmla="*/ 596 h 1474"/>
                <a:gd name="T60" fmla="*/ 993 w 3091"/>
                <a:gd name="T61" fmla="*/ 652 h 1474"/>
                <a:gd name="T62" fmla="*/ 1106 w 3091"/>
                <a:gd name="T63" fmla="*/ 822 h 1474"/>
                <a:gd name="T64" fmla="*/ 1163 w 3091"/>
                <a:gd name="T65" fmla="*/ 822 h 1474"/>
                <a:gd name="T66" fmla="*/ 1276 w 3091"/>
                <a:gd name="T67" fmla="*/ 737 h 1474"/>
                <a:gd name="T68" fmla="*/ 1418 w 3091"/>
                <a:gd name="T69" fmla="*/ 737 h 1474"/>
                <a:gd name="T70" fmla="*/ 1475 w 3091"/>
                <a:gd name="T71" fmla="*/ 851 h 1474"/>
                <a:gd name="T72" fmla="*/ 1673 w 3091"/>
                <a:gd name="T73" fmla="*/ 766 h 1474"/>
                <a:gd name="T74" fmla="*/ 1786 w 3091"/>
                <a:gd name="T75" fmla="*/ 851 h 1474"/>
                <a:gd name="T76" fmla="*/ 1928 w 3091"/>
                <a:gd name="T77" fmla="*/ 822 h 1474"/>
                <a:gd name="T78" fmla="*/ 1957 w 3091"/>
                <a:gd name="T79" fmla="*/ 879 h 1474"/>
                <a:gd name="T80" fmla="*/ 2098 w 3091"/>
                <a:gd name="T81" fmla="*/ 879 h 1474"/>
                <a:gd name="T82" fmla="*/ 2155 w 3091"/>
                <a:gd name="T83" fmla="*/ 822 h 1474"/>
                <a:gd name="T84" fmla="*/ 2127 w 3091"/>
                <a:gd name="T85" fmla="*/ 737 h 1474"/>
                <a:gd name="T86" fmla="*/ 2183 w 3091"/>
                <a:gd name="T87" fmla="*/ 709 h 1474"/>
                <a:gd name="T88" fmla="*/ 2183 w 3091"/>
                <a:gd name="T89" fmla="*/ 652 h 1474"/>
                <a:gd name="T90" fmla="*/ 2240 w 3091"/>
                <a:gd name="T91" fmla="*/ 624 h 1474"/>
                <a:gd name="T92" fmla="*/ 2183 w 3091"/>
                <a:gd name="T93" fmla="*/ 539 h 1474"/>
                <a:gd name="T94" fmla="*/ 2240 w 3091"/>
                <a:gd name="T95" fmla="*/ 511 h 1474"/>
                <a:gd name="T96" fmla="*/ 2382 w 3091"/>
                <a:gd name="T97" fmla="*/ 482 h 1474"/>
                <a:gd name="T98" fmla="*/ 2438 w 3091"/>
                <a:gd name="T99" fmla="*/ 539 h 1474"/>
                <a:gd name="T100" fmla="*/ 2609 w 3091"/>
                <a:gd name="T101" fmla="*/ 539 h 1474"/>
                <a:gd name="T102" fmla="*/ 2665 w 3091"/>
                <a:gd name="T103" fmla="*/ 454 h 1474"/>
                <a:gd name="T104" fmla="*/ 2920 w 3091"/>
                <a:gd name="T105" fmla="*/ 652 h 1474"/>
                <a:gd name="T106" fmla="*/ 3062 w 3091"/>
                <a:gd name="T107" fmla="*/ 624 h 1474"/>
                <a:gd name="T108" fmla="*/ 3005 w 3091"/>
                <a:gd name="T109" fmla="*/ 709 h 1474"/>
                <a:gd name="T110" fmla="*/ 3091 w 3091"/>
                <a:gd name="T111" fmla="*/ 907 h 1474"/>
                <a:gd name="T112" fmla="*/ 3062 w 3091"/>
                <a:gd name="T113" fmla="*/ 936 h 1474"/>
                <a:gd name="T114" fmla="*/ 2835 w 3091"/>
                <a:gd name="T115" fmla="*/ 964 h 1474"/>
                <a:gd name="T116" fmla="*/ 2665 w 3091"/>
                <a:gd name="T117" fmla="*/ 1106 h 1474"/>
                <a:gd name="T118" fmla="*/ 2665 w 3091"/>
                <a:gd name="T119" fmla="*/ 1333 h 1474"/>
                <a:gd name="T120" fmla="*/ 2835 w 3091"/>
                <a:gd name="T121" fmla="*/ 1361 h 1474"/>
                <a:gd name="T122" fmla="*/ 2807 w 3091"/>
                <a:gd name="T123" fmla="*/ 1418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3091" h="1474">
                  <a:moveTo>
                    <a:pt x="2807" y="1418"/>
                  </a:moveTo>
                  <a:lnTo>
                    <a:pt x="2694" y="1446"/>
                  </a:lnTo>
                  <a:lnTo>
                    <a:pt x="2552" y="1389"/>
                  </a:lnTo>
                  <a:lnTo>
                    <a:pt x="2438" y="1474"/>
                  </a:lnTo>
                  <a:lnTo>
                    <a:pt x="2013" y="1191"/>
                  </a:lnTo>
                  <a:lnTo>
                    <a:pt x="1645" y="1276"/>
                  </a:lnTo>
                  <a:lnTo>
                    <a:pt x="1475" y="1219"/>
                  </a:lnTo>
                  <a:lnTo>
                    <a:pt x="1446" y="1163"/>
                  </a:lnTo>
                  <a:lnTo>
                    <a:pt x="1304" y="1078"/>
                  </a:lnTo>
                  <a:lnTo>
                    <a:pt x="1248" y="1106"/>
                  </a:lnTo>
                  <a:lnTo>
                    <a:pt x="1021" y="964"/>
                  </a:lnTo>
                  <a:lnTo>
                    <a:pt x="851" y="964"/>
                  </a:lnTo>
                  <a:lnTo>
                    <a:pt x="539" y="1078"/>
                  </a:lnTo>
                  <a:lnTo>
                    <a:pt x="284" y="993"/>
                  </a:lnTo>
                  <a:lnTo>
                    <a:pt x="227" y="794"/>
                  </a:lnTo>
                  <a:lnTo>
                    <a:pt x="57" y="539"/>
                  </a:lnTo>
                  <a:lnTo>
                    <a:pt x="0" y="85"/>
                  </a:lnTo>
                  <a:lnTo>
                    <a:pt x="114" y="0"/>
                  </a:lnTo>
                  <a:lnTo>
                    <a:pt x="85" y="114"/>
                  </a:lnTo>
                  <a:lnTo>
                    <a:pt x="199" y="114"/>
                  </a:lnTo>
                  <a:lnTo>
                    <a:pt x="227" y="29"/>
                  </a:lnTo>
                  <a:lnTo>
                    <a:pt x="284" y="0"/>
                  </a:lnTo>
                  <a:lnTo>
                    <a:pt x="341" y="0"/>
                  </a:lnTo>
                  <a:lnTo>
                    <a:pt x="341" y="85"/>
                  </a:lnTo>
                  <a:lnTo>
                    <a:pt x="482" y="170"/>
                  </a:lnTo>
                  <a:lnTo>
                    <a:pt x="482" y="284"/>
                  </a:lnTo>
                  <a:lnTo>
                    <a:pt x="596" y="369"/>
                  </a:lnTo>
                  <a:lnTo>
                    <a:pt x="652" y="369"/>
                  </a:lnTo>
                  <a:lnTo>
                    <a:pt x="823" y="567"/>
                  </a:lnTo>
                  <a:lnTo>
                    <a:pt x="794" y="596"/>
                  </a:lnTo>
                  <a:lnTo>
                    <a:pt x="993" y="652"/>
                  </a:lnTo>
                  <a:lnTo>
                    <a:pt x="1106" y="822"/>
                  </a:lnTo>
                  <a:lnTo>
                    <a:pt x="1163" y="822"/>
                  </a:lnTo>
                  <a:lnTo>
                    <a:pt x="1276" y="737"/>
                  </a:lnTo>
                  <a:lnTo>
                    <a:pt x="1418" y="737"/>
                  </a:lnTo>
                  <a:lnTo>
                    <a:pt x="1475" y="851"/>
                  </a:lnTo>
                  <a:lnTo>
                    <a:pt x="1673" y="766"/>
                  </a:lnTo>
                  <a:lnTo>
                    <a:pt x="1786" y="851"/>
                  </a:lnTo>
                  <a:lnTo>
                    <a:pt x="1928" y="822"/>
                  </a:lnTo>
                  <a:lnTo>
                    <a:pt x="1957" y="879"/>
                  </a:lnTo>
                  <a:lnTo>
                    <a:pt x="2098" y="879"/>
                  </a:lnTo>
                  <a:lnTo>
                    <a:pt x="2155" y="822"/>
                  </a:lnTo>
                  <a:lnTo>
                    <a:pt x="2127" y="737"/>
                  </a:lnTo>
                  <a:lnTo>
                    <a:pt x="2183" y="709"/>
                  </a:lnTo>
                  <a:lnTo>
                    <a:pt x="2183" y="652"/>
                  </a:lnTo>
                  <a:lnTo>
                    <a:pt x="2240" y="624"/>
                  </a:lnTo>
                  <a:lnTo>
                    <a:pt x="2183" y="539"/>
                  </a:lnTo>
                  <a:lnTo>
                    <a:pt x="2240" y="511"/>
                  </a:lnTo>
                  <a:lnTo>
                    <a:pt x="2382" y="482"/>
                  </a:lnTo>
                  <a:lnTo>
                    <a:pt x="2438" y="539"/>
                  </a:lnTo>
                  <a:lnTo>
                    <a:pt x="2609" y="539"/>
                  </a:lnTo>
                  <a:lnTo>
                    <a:pt x="2665" y="454"/>
                  </a:lnTo>
                  <a:lnTo>
                    <a:pt x="2920" y="652"/>
                  </a:lnTo>
                  <a:lnTo>
                    <a:pt x="3062" y="624"/>
                  </a:lnTo>
                  <a:lnTo>
                    <a:pt x="3005" y="709"/>
                  </a:lnTo>
                  <a:lnTo>
                    <a:pt x="3091" y="907"/>
                  </a:lnTo>
                  <a:lnTo>
                    <a:pt x="3062" y="936"/>
                  </a:lnTo>
                  <a:lnTo>
                    <a:pt x="2835" y="964"/>
                  </a:lnTo>
                  <a:lnTo>
                    <a:pt x="2665" y="1106"/>
                  </a:lnTo>
                  <a:lnTo>
                    <a:pt x="2665" y="1333"/>
                  </a:lnTo>
                  <a:lnTo>
                    <a:pt x="2835" y="1361"/>
                  </a:lnTo>
                  <a:lnTo>
                    <a:pt x="2807" y="141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88" name="Freeform 710"/>
            <p:cNvSpPr>
              <a:spLocks/>
            </p:cNvSpPr>
            <p:nvPr/>
          </p:nvSpPr>
          <p:spPr bwMode="auto">
            <a:xfrm>
              <a:off x="4230" y="2315"/>
              <a:ext cx="199" cy="199"/>
            </a:xfrm>
            <a:custGeom>
              <a:avLst/>
              <a:gdLst>
                <a:gd name="T0" fmla="*/ 171 w 199"/>
                <a:gd name="T1" fmla="*/ 0 h 199"/>
                <a:gd name="T2" fmla="*/ 199 w 199"/>
                <a:gd name="T3" fmla="*/ 85 h 199"/>
                <a:gd name="T4" fmla="*/ 142 w 199"/>
                <a:gd name="T5" fmla="*/ 114 h 199"/>
                <a:gd name="T6" fmla="*/ 114 w 199"/>
                <a:gd name="T7" fmla="*/ 199 h 199"/>
                <a:gd name="T8" fmla="*/ 0 w 199"/>
                <a:gd name="T9" fmla="*/ 199 h 199"/>
                <a:gd name="T10" fmla="*/ 29 w 199"/>
                <a:gd name="T11" fmla="*/ 85 h 199"/>
                <a:gd name="T12" fmla="*/ 57 w 199"/>
                <a:gd name="T13" fmla="*/ 0 h 199"/>
                <a:gd name="T14" fmla="*/ 142 w 199"/>
                <a:gd name="T15" fmla="*/ 0 h 199"/>
                <a:gd name="T16" fmla="*/ 171 w 199"/>
                <a:gd name="T17" fmla="*/ 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9" h="199">
                  <a:moveTo>
                    <a:pt x="171" y="0"/>
                  </a:moveTo>
                  <a:lnTo>
                    <a:pt x="199" y="85"/>
                  </a:lnTo>
                  <a:lnTo>
                    <a:pt x="142" y="114"/>
                  </a:lnTo>
                  <a:lnTo>
                    <a:pt x="114" y="199"/>
                  </a:lnTo>
                  <a:lnTo>
                    <a:pt x="0" y="199"/>
                  </a:lnTo>
                  <a:lnTo>
                    <a:pt x="29" y="85"/>
                  </a:lnTo>
                  <a:lnTo>
                    <a:pt x="57" y="0"/>
                  </a:lnTo>
                  <a:lnTo>
                    <a:pt x="142" y="0"/>
                  </a:lnTo>
                  <a:lnTo>
                    <a:pt x="171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89" name="Freeform 715"/>
            <p:cNvSpPr>
              <a:spLocks/>
            </p:cNvSpPr>
            <p:nvPr/>
          </p:nvSpPr>
          <p:spPr bwMode="auto">
            <a:xfrm>
              <a:off x="4401" y="2117"/>
              <a:ext cx="1984" cy="1162"/>
            </a:xfrm>
            <a:custGeom>
              <a:avLst/>
              <a:gdLst>
                <a:gd name="T0" fmla="*/ 141 w 1984"/>
                <a:gd name="T1" fmla="*/ 0 h 1162"/>
                <a:gd name="T2" fmla="*/ 170 w 1984"/>
                <a:gd name="T3" fmla="*/ 85 h 1162"/>
                <a:gd name="T4" fmla="*/ 0 w 1984"/>
                <a:gd name="T5" fmla="*/ 85 h 1162"/>
                <a:gd name="T6" fmla="*/ 56 w 1984"/>
                <a:gd name="T7" fmla="*/ 170 h 1162"/>
                <a:gd name="T8" fmla="*/ 0 w 1984"/>
                <a:gd name="T9" fmla="*/ 198 h 1162"/>
                <a:gd name="T10" fmla="*/ 28 w 1984"/>
                <a:gd name="T11" fmla="*/ 283 h 1162"/>
                <a:gd name="T12" fmla="*/ 56 w 1984"/>
                <a:gd name="T13" fmla="*/ 283 h 1162"/>
                <a:gd name="T14" fmla="*/ 85 w 1984"/>
                <a:gd name="T15" fmla="*/ 283 h 1162"/>
                <a:gd name="T16" fmla="*/ 85 w 1984"/>
                <a:gd name="T17" fmla="*/ 368 h 1162"/>
                <a:gd name="T18" fmla="*/ 226 w 1984"/>
                <a:gd name="T19" fmla="*/ 453 h 1162"/>
                <a:gd name="T20" fmla="*/ 226 w 1984"/>
                <a:gd name="T21" fmla="*/ 567 h 1162"/>
                <a:gd name="T22" fmla="*/ 340 w 1984"/>
                <a:gd name="T23" fmla="*/ 652 h 1162"/>
                <a:gd name="T24" fmla="*/ 396 w 1984"/>
                <a:gd name="T25" fmla="*/ 652 h 1162"/>
                <a:gd name="T26" fmla="*/ 567 w 1984"/>
                <a:gd name="T27" fmla="*/ 850 h 1162"/>
                <a:gd name="T28" fmla="*/ 538 w 1984"/>
                <a:gd name="T29" fmla="*/ 879 h 1162"/>
                <a:gd name="T30" fmla="*/ 737 w 1984"/>
                <a:gd name="T31" fmla="*/ 935 h 1162"/>
                <a:gd name="T32" fmla="*/ 850 w 1984"/>
                <a:gd name="T33" fmla="*/ 1105 h 1162"/>
                <a:gd name="T34" fmla="*/ 907 w 1984"/>
                <a:gd name="T35" fmla="*/ 1105 h 1162"/>
                <a:gd name="T36" fmla="*/ 1020 w 1984"/>
                <a:gd name="T37" fmla="*/ 1020 h 1162"/>
                <a:gd name="T38" fmla="*/ 1162 w 1984"/>
                <a:gd name="T39" fmla="*/ 1020 h 1162"/>
                <a:gd name="T40" fmla="*/ 1219 w 1984"/>
                <a:gd name="T41" fmla="*/ 1134 h 1162"/>
                <a:gd name="T42" fmla="*/ 1417 w 1984"/>
                <a:gd name="T43" fmla="*/ 1049 h 1162"/>
                <a:gd name="T44" fmla="*/ 1530 w 1984"/>
                <a:gd name="T45" fmla="*/ 1134 h 1162"/>
                <a:gd name="T46" fmla="*/ 1672 w 1984"/>
                <a:gd name="T47" fmla="*/ 1105 h 1162"/>
                <a:gd name="T48" fmla="*/ 1701 w 1984"/>
                <a:gd name="T49" fmla="*/ 1162 h 1162"/>
                <a:gd name="T50" fmla="*/ 1842 w 1984"/>
                <a:gd name="T51" fmla="*/ 1162 h 1162"/>
                <a:gd name="T52" fmla="*/ 1899 w 1984"/>
                <a:gd name="T53" fmla="*/ 1105 h 1162"/>
                <a:gd name="T54" fmla="*/ 1871 w 1984"/>
                <a:gd name="T55" fmla="*/ 1020 h 1162"/>
                <a:gd name="T56" fmla="*/ 1927 w 1984"/>
                <a:gd name="T57" fmla="*/ 992 h 1162"/>
                <a:gd name="T58" fmla="*/ 1927 w 1984"/>
                <a:gd name="T59" fmla="*/ 935 h 1162"/>
                <a:gd name="T60" fmla="*/ 1984 w 1984"/>
                <a:gd name="T61" fmla="*/ 907 h 1162"/>
                <a:gd name="T62" fmla="*/ 1927 w 1984"/>
                <a:gd name="T63" fmla="*/ 822 h 1162"/>
                <a:gd name="T64" fmla="*/ 1984 w 1984"/>
                <a:gd name="T65" fmla="*/ 794 h 1162"/>
                <a:gd name="T66" fmla="*/ 1984 w 1984"/>
                <a:gd name="T67" fmla="*/ 680 h 1162"/>
                <a:gd name="T68" fmla="*/ 1927 w 1984"/>
                <a:gd name="T69" fmla="*/ 680 h 1162"/>
                <a:gd name="T70" fmla="*/ 1842 w 1984"/>
                <a:gd name="T71" fmla="*/ 538 h 1162"/>
                <a:gd name="T72" fmla="*/ 1757 w 1984"/>
                <a:gd name="T73" fmla="*/ 482 h 1162"/>
                <a:gd name="T74" fmla="*/ 1644 w 1984"/>
                <a:gd name="T75" fmla="*/ 538 h 1162"/>
                <a:gd name="T76" fmla="*/ 1360 w 1984"/>
                <a:gd name="T77" fmla="*/ 482 h 1162"/>
                <a:gd name="T78" fmla="*/ 1275 w 1984"/>
                <a:gd name="T79" fmla="*/ 482 h 1162"/>
                <a:gd name="T80" fmla="*/ 1219 w 1984"/>
                <a:gd name="T81" fmla="*/ 397 h 1162"/>
                <a:gd name="T82" fmla="*/ 1247 w 1984"/>
                <a:gd name="T83" fmla="*/ 255 h 1162"/>
                <a:gd name="T84" fmla="*/ 1190 w 1984"/>
                <a:gd name="T85" fmla="*/ 142 h 1162"/>
                <a:gd name="T86" fmla="*/ 1077 w 1984"/>
                <a:gd name="T87" fmla="*/ 85 h 1162"/>
                <a:gd name="T88" fmla="*/ 935 w 1984"/>
                <a:gd name="T89" fmla="*/ 142 h 1162"/>
                <a:gd name="T90" fmla="*/ 935 w 1984"/>
                <a:gd name="T91" fmla="*/ 227 h 1162"/>
                <a:gd name="T92" fmla="*/ 907 w 1984"/>
                <a:gd name="T93" fmla="*/ 283 h 1162"/>
                <a:gd name="T94" fmla="*/ 850 w 1984"/>
                <a:gd name="T95" fmla="*/ 198 h 1162"/>
                <a:gd name="T96" fmla="*/ 793 w 1984"/>
                <a:gd name="T97" fmla="*/ 283 h 1162"/>
                <a:gd name="T98" fmla="*/ 793 w 1984"/>
                <a:gd name="T99" fmla="*/ 227 h 1162"/>
                <a:gd name="T100" fmla="*/ 737 w 1984"/>
                <a:gd name="T101" fmla="*/ 255 h 1162"/>
                <a:gd name="T102" fmla="*/ 765 w 1984"/>
                <a:gd name="T103" fmla="*/ 142 h 1162"/>
                <a:gd name="T104" fmla="*/ 680 w 1984"/>
                <a:gd name="T105" fmla="*/ 85 h 1162"/>
                <a:gd name="T106" fmla="*/ 652 w 1984"/>
                <a:gd name="T107" fmla="*/ 142 h 1162"/>
                <a:gd name="T108" fmla="*/ 538 w 1984"/>
                <a:gd name="T109" fmla="*/ 85 h 1162"/>
                <a:gd name="T110" fmla="*/ 453 w 1984"/>
                <a:gd name="T111" fmla="*/ 170 h 1162"/>
                <a:gd name="T112" fmla="*/ 396 w 1984"/>
                <a:gd name="T113" fmla="*/ 85 h 1162"/>
                <a:gd name="T114" fmla="*/ 311 w 1984"/>
                <a:gd name="T115" fmla="*/ 85 h 1162"/>
                <a:gd name="T116" fmla="*/ 283 w 1984"/>
                <a:gd name="T117" fmla="*/ 142 h 1162"/>
                <a:gd name="T118" fmla="*/ 226 w 1984"/>
                <a:gd name="T119" fmla="*/ 28 h 1162"/>
                <a:gd name="T120" fmla="*/ 141 w 1984"/>
                <a:gd name="T121" fmla="*/ 0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984" h="1162">
                  <a:moveTo>
                    <a:pt x="141" y="0"/>
                  </a:moveTo>
                  <a:lnTo>
                    <a:pt x="170" y="85"/>
                  </a:lnTo>
                  <a:lnTo>
                    <a:pt x="0" y="85"/>
                  </a:lnTo>
                  <a:lnTo>
                    <a:pt x="56" y="170"/>
                  </a:lnTo>
                  <a:lnTo>
                    <a:pt x="0" y="198"/>
                  </a:lnTo>
                  <a:lnTo>
                    <a:pt x="28" y="283"/>
                  </a:lnTo>
                  <a:lnTo>
                    <a:pt x="56" y="283"/>
                  </a:lnTo>
                  <a:lnTo>
                    <a:pt x="85" y="283"/>
                  </a:lnTo>
                  <a:lnTo>
                    <a:pt x="85" y="368"/>
                  </a:lnTo>
                  <a:lnTo>
                    <a:pt x="226" y="453"/>
                  </a:lnTo>
                  <a:lnTo>
                    <a:pt x="226" y="567"/>
                  </a:lnTo>
                  <a:lnTo>
                    <a:pt x="340" y="652"/>
                  </a:lnTo>
                  <a:lnTo>
                    <a:pt x="396" y="652"/>
                  </a:lnTo>
                  <a:lnTo>
                    <a:pt x="567" y="850"/>
                  </a:lnTo>
                  <a:lnTo>
                    <a:pt x="538" y="879"/>
                  </a:lnTo>
                  <a:lnTo>
                    <a:pt x="737" y="935"/>
                  </a:lnTo>
                  <a:lnTo>
                    <a:pt x="850" y="1105"/>
                  </a:lnTo>
                  <a:lnTo>
                    <a:pt x="907" y="1105"/>
                  </a:lnTo>
                  <a:lnTo>
                    <a:pt x="1020" y="1020"/>
                  </a:lnTo>
                  <a:lnTo>
                    <a:pt x="1162" y="1020"/>
                  </a:lnTo>
                  <a:lnTo>
                    <a:pt x="1219" y="1134"/>
                  </a:lnTo>
                  <a:lnTo>
                    <a:pt x="1417" y="1049"/>
                  </a:lnTo>
                  <a:lnTo>
                    <a:pt x="1530" y="1134"/>
                  </a:lnTo>
                  <a:lnTo>
                    <a:pt x="1672" y="1105"/>
                  </a:lnTo>
                  <a:lnTo>
                    <a:pt x="1701" y="1162"/>
                  </a:lnTo>
                  <a:lnTo>
                    <a:pt x="1842" y="1162"/>
                  </a:lnTo>
                  <a:lnTo>
                    <a:pt x="1899" y="1105"/>
                  </a:lnTo>
                  <a:lnTo>
                    <a:pt x="1871" y="1020"/>
                  </a:lnTo>
                  <a:lnTo>
                    <a:pt x="1927" y="992"/>
                  </a:lnTo>
                  <a:lnTo>
                    <a:pt x="1927" y="935"/>
                  </a:lnTo>
                  <a:lnTo>
                    <a:pt x="1984" y="907"/>
                  </a:lnTo>
                  <a:lnTo>
                    <a:pt x="1927" y="822"/>
                  </a:lnTo>
                  <a:lnTo>
                    <a:pt x="1984" y="794"/>
                  </a:lnTo>
                  <a:lnTo>
                    <a:pt x="1984" y="680"/>
                  </a:lnTo>
                  <a:lnTo>
                    <a:pt x="1927" y="680"/>
                  </a:lnTo>
                  <a:lnTo>
                    <a:pt x="1842" y="538"/>
                  </a:lnTo>
                  <a:lnTo>
                    <a:pt x="1757" y="482"/>
                  </a:lnTo>
                  <a:lnTo>
                    <a:pt x="1644" y="538"/>
                  </a:lnTo>
                  <a:lnTo>
                    <a:pt x="1360" y="482"/>
                  </a:lnTo>
                  <a:lnTo>
                    <a:pt x="1275" y="482"/>
                  </a:lnTo>
                  <a:lnTo>
                    <a:pt x="1219" y="397"/>
                  </a:lnTo>
                  <a:lnTo>
                    <a:pt x="1247" y="255"/>
                  </a:lnTo>
                  <a:lnTo>
                    <a:pt x="1190" y="142"/>
                  </a:lnTo>
                  <a:lnTo>
                    <a:pt x="1077" y="85"/>
                  </a:lnTo>
                  <a:lnTo>
                    <a:pt x="935" y="142"/>
                  </a:lnTo>
                  <a:lnTo>
                    <a:pt x="935" y="227"/>
                  </a:lnTo>
                  <a:lnTo>
                    <a:pt x="907" y="283"/>
                  </a:lnTo>
                  <a:lnTo>
                    <a:pt x="850" y="198"/>
                  </a:lnTo>
                  <a:lnTo>
                    <a:pt x="793" y="283"/>
                  </a:lnTo>
                  <a:lnTo>
                    <a:pt x="793" y="227"/>
                  </a:lnTo>
                  <a:lnTo>
                    <a:pt x="737" y="255"/>
                  </a:lnTo>
                  <a:lnTo>
                    <a:pt x="765" y="142"/>
                  </a:lnTo>
                  <a:lnTo>
                    <a:pt x="680" y="85"/>
                  </a:lnTo>
                  <a:lnTo>
                    <a:pt x="652" y="142"/>
                  </a:lnTo>
                  <a:lnTo>
                    <a:pt x="538" y="85"/>
                  </a:lnTo>
                  <a:lnTo>
                    <a:pt x="453" y="170"/>
                  </a:lnTo>
                  <a:lnTo>
                    <a:pt x="396" y="85"/>
                  </a:lnTo>
                  <a:lnTo>
                    <a:pt x="311" y="85"/>
                  </a:lnTo>
                  <a:lnTo>
                    <a:pt x="283" y="142"/>
                  </a:lnTo>
                  <a:lnTo>
                    <a:pt x="226" y="28"/>
                  </a:lnTo>
                  <a:lnTo>
                    <a:pt x="141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0" name="Freeform 716"/>
            <p:cNvSpPr>
              <a:spLocks/>
            </p:cNvSpPr>
            <p:nvPr/>
          </p:nvSpPr>
          <p:spPr bwMode="auto">
            <a:xfrm>
              <a:off x="4372" y="1607"/>
              <a:ext cx="879" cy="793"/>
            </a:xfrm>
            <a:custGeom>
              <a:avLst/>
              <a:gdLst>
                <a:gd name="T0" fmla="*/ 454 w 879"/>
                <a:gd name="T1" fmla="*/ 0 h 793"/>
                <a:gd name="T2" fmla="*/ 255 w 879"/>
                <a:gd name="T3" fmla="*/ 85 h 793"/>
                <a:gd name="T4" fmla="*/ 170 w 879"/>
                <a:gd name="T5" fmla="*/ 255 h 793"/>
                <a:gd name="T6" fmla="*/ 0 w 879"/>
                <a:gd name="T7" fmla="*/ 311 h 793"/>
                <a:gd name="T8" fmla="*/ 170 w 879"/>
                <a:gd name="T9" fmla="*/ 510 h 793"/>
                <a:gd name="T10" fmla="*/ 255 w 879"/>
                <a:gd name="T11" fmla="*/ 538 h 793"/>
                <a:gd name="T12" fmla="*/ 312 w 879"/>
                <a:gd name="T13" fmla="*/ 652 h 793"/>
                <a:gd name="T14" fmla="*/ 340 w 879"/>
                <a:gd name="T15" fmla="*/ 595 h 793"/>
                <a:gd name="T16" fmla="*/ 397 w 879"/>
                <a:gd name="T17" fmla="*/ 595 h 793"/>
                <a:gd name="T18" fmla="*/ 425 w 879"/>
                <a:gd name="T19" fmla="*/ 595 h 793"/>
                <a:gd name="T20" fmla="*/ 482 w 879"/>
                <a:gd name="T21" fmla="*/ 680 h 793"/>
                <a:gd name="T22" fmla="*/ 567 w 879"/>
                <a:gd name="T23" fmla="*/ 595 h 793"/>
                <a:gd name="T24" fmla="*/ 681 w 879"/>
                <a:gd name="T25" fmla="*/ 652 h 793"/>
                <a:gd name="T26" fmla="*/ 709 w 879"/>
                <a:gd name="T27" fmla="*/ 595 h 793"/>
                <a:gd name="T28" fmla="*/ 794 w 879"/>
                <a:gd name="T29" fmla="*/ 652 h 793"/>
                <a:gd name="T30" fmla="*/ 766 w 879"/>
                <a:gd name="T31" fmla="*/ 765 h 793"/>
                <a:gd name="T32" fmla="*/ 822 w 879"/>
                <a:gd name="T33" fmla="*/ 737 h 793"/>
                <a:gd name="T34" fmla="*/ 822 w 879"/>
                <a:gd name="T35" fmla="*/ 793 h 793"/>
                <a:gd name="T36" fmla="*/ 879 w 879"/>
                <a:gd name="T37" fmla="*/ 708 h 793"/>
                <a:gd name="T38" fmla="*/ 766 w 879"/>
                <a:gd name="T39" fmla="*/ 453 h 793"/>
                <a:gd name="T40" fmla="*/ 596 w 879"/>
                <a:gd name="T41" fmla="*/ 283 h 793"/>
                <a:gd name="T42" fmla="*/ 454 w 879"/>
                <a:gd name="T43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879" h="793">
                  <a:moveTo>
                    <a:pt x="454" y="0"/>
                  </a:moveTo>
                  <a:lnTo>
                    <a:pt x="255" y="85"/>
                  </a:lnTo>
                  <a:lnTo>
                    <a:pt x="170" y="255"/>
                  </a:lnTo>
                  <a:lnTo>
                    <a:pt x="0" y="311"/>
                  </a:lnTo>
                  <a:lnTo>
                    <a:pt x="170" y="510"/>
                  </a:lnTo>
                  <a:lnTo>
                    <a:pt x="255" y="538"/>
                  </a:lnTo>
                  <a:lnTo>
                    <a:pt x="312" y="652"/>
                  </a:lnTo>
                  <a:lnTo>
                    <a:pt x="340" y="595"/>
                  </a:lnTo>
                  <a:lnTo>
                    <a:pt x="397" y="595"/>
                  </a:lnTo>
                  <a:lnTo>
                    <a:pt x="425" y="595"/>
                  </a:lnTo>
                  <a:lnTo>
                    <a:pt x="482" y="680"/>
                  </a:lnTo>
                  <a:lnTo>
                    <a:pt x="567" y="595"/>
                  </a:lnTo>
                  <a:lnTo>
                    <a:pt x="681" y="652"/>
                  </a:lnTo>
                  <a:lnTo>
                    <a:pt x="709" y="595"/>
                  </a:lnTo>
                  <a:lnTo>
                    <a:pt x="794" y="652"/>
                  </a:lnTo>
                  <a:lnTo>
                    <a:pt x="766" y="765"/>
                  </a:lnTo>
                  <a:lnTo>
                    <a:pt x="822" y="737"/>
                  </a:lnTo>
                  <a:lnTo>
                    <a:pt x="822" y="793"/>
                  </a:lnTo>
                  <a:lnTo>
                    <a:pt x="879" y="708"/>
                  </a:lnTo>
                  <a:lnTo>
                    <a:pt x="766" y="453"/>
                  </a:lnTo>
                  <a:lnTo>
                    <a:pt x="596" y="283"/>
                  </a:lnTo>
                  <a:lnTo>
                    <a:pt x="454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1" name="Freeform 717"/>
            <p:cNvSpPr>
              <a:spLocks/>
            </p:cNvSpPr>
            <p:nvPr/>
          </p:nvSpPr>
          <p:spPr bwMode="auto">
            <a:xfrm>
              <a:off x="4826" y="1096"/>
              <a:ext cx="1502" cy="1559"/>
            </a:xfrm>
            <a:custGeom>
              <a:avLst/>
              <a:gdLst>
                <a:gd name="T0" fmla="*/ 0 w 1502"/>
                <a:gd name="T1" fmla="*/ 511 h 1559"/>
                <a:gd name="T2" fmla="*/ 142 w 1502"/>
                <a:gd name="T3" fmla="*/ 794 h 1559"/>
                <a:gd name="T4" fmla="*/ 312 w 1502"/>
                <a:gd name="T5" fmla="*/ 964 h 1559"/>
                <a:gd name="T6" fmla="*/ 425 w 1502"/>
                <a:gd name="T7" fmla="*/ 1219 h 1559"/>
                <a:gd name="T8" fmla="*/ 482 w 1502"/>
                <a:gd name="T9" fmla="*/ 1304 h 1559"/>
                <a:gd name="T10" fmla="*/ 510 w 1502"/>
                <a:gd name="T11" fmla="*/ 1248 h 1559"/>
                <a:gd name="T12" fmla="*/ 510 w 1502"/>
                <a:gd name="T13" fmla="*/ 1163 h 1559"/>
                <a:gd name="T14" fmla="*/ 652 w 1502"/>
                <a:gd name="T15" fmla="*/ 1106 h 1559"/>
                <a:gd name="T16" fmla="*/ 765 w 1502"/>
                <a:gd name="T17" fmla="*/ 1163 h 1559"/>
                <a:gd name="T18" fmla="*/ 822 w 1502"/>
                <a:gd name="T19" fmla="*/ 1276 h 1559"/>
                <a:gd name="T20" fmla="*/ 794 w 1502"/>
                <a:gd name="T21" fmla="*/ 1418 h 1559"/>
                <a:gd name="T22" fmla="*/ 850 w 1502"/>
                <a:gd name="T23" fmla="*/ 1503 h 1559"/>
                <a:gd name="T24" fmla="*/ 935 w 1502"/>
                <a:gd name="T25" fmla="*/ 1503 h 1559"/>
                <a:gd name="T26" fmla="*/ 1219 w 1502"/>
                <a:gd name="T27" fmla="*/ 1559 h 1559"/>
                <a:gd name="T28" fmla="*/ 1332 w 1502"/>
                <a:gd name="T29" fmla="*/ 1503 h 1559"/>
                <a:gd name="T30" fmla="*/ 1304 w 1502"/>
                <a:gd name="T31" fmla="*/ 1333 h 1559"/>
                <a:gd name="T32" fmla="*/ 1502 w 1502"/>
                <a:gd name="T33" fmla="*/ 1134 h 1559"/>
                <a:gd name="T34" fmla="*/ 1446 w 1502"/>
                <a:gd name="T35" fmla="*/ 1078 h 1559"/>
                <a:gd name="T36" fmla="*/ 1389 w 1502"/>
                <a:gd name="T37" fmla="*/ 1078 h 1559"/>
                <a:gd name="T38" fmla="*/ 1304 w 1502"/>
                <a:gd name="T39" fmla="*/ 907 h 1559"/>
                <a:gd name="T40" fmla="*/ 1190 w 1502"/>
                <a:gd name="T41" fmla="*/ 851 h 1559"/>
                <a:gd name="T42" fmla="*/ 1162 w 1502"/>
                <a:gd name="T43" fmla="*/ 794 h 1559"/>
                <a:gd name="T44" fmla="*/ 1077 w 1502"/>
                <a:gd name="T45" fmla="*/ 766 h 1559"/>
                <a:gd name="T46" fmla="*/ 992 w 1502"/>
                <a:gd name="T47" fmla="*/ 681 h 1559"/>
                <a:gd name="T48" fmla="*/ 907 w 1502"/>
                <a:gd name="T49" fmla="*/ 681 h 1559"/>
                <a:gd name="T50" fmla="*/ 794 w 1502"/>
                <a:gd name="T51" fmla="*/ 624 h 1559"/>
                <a:gd name="T52" fmla="*/ 794 w 1502"/>
                <a:gd name="T53" fmla="*/ 539 h 1559"/>
                <a:gd name="T54" fmla="*/ 737 w 1502"/>
                <a:gd name="T55" fmla="*/ 482 h 1559"/>
                <a:gd name="T56" fmla="*/ 794 w 1502"/>
                <a:gd name="T57" fmla="*/ 340 h 1559"/>
                <a:gd name="T58" fmla="*/ 652 w 1502"/>
                <a:gd name="T59" fmla="*/ 227 h 1559"/>
                <a:gd name="T60" fmla="*/ 538 w 1502"/>
                <a:gd name="T61" fmla="*/ 227 h 1559"/>
                <a:gd name="T62" fmla="*/ 368 w 1502"/>
                <a:gd name="T63" fmla="*/ 142 h 1559"/>
                <a:gd name="T64" fmla="*/ 340 w 1502"/>
                <a:gd name="T65" fmla="*/ 85 h 1559"/>
                <a:gd name="T66" fmla="*/ 255 w 1502"/>
                <a:gd name="T67" fmla="*/ 114 h 1559"/>
                <a:gd name="T68" fmla="*/ 227 w 1502"/>
                <a:gd name="T69" fmla="*/ 29 h 1559"/>
                <a:gd name="T70" fmla="*/ 142 w 1502"/>
                <a:gd name="T71" fmla="*/ 0 h 1559"/>
                <a:gd name="T72" fmla="*/ 170 w 1502"/>
                <a:gd name="T73" fmla="*/ 85 h 1559"/>
                <a:gd name="T74" fmla="*/ 85 w 1502"/>
                <a:gd name="T75" fmla="*/ 199 h 1559"/>
                <a:gd name="T76" fmla="*/ 56 w 1502"/>
                <a:gd name="T77" fmla="*/ 454 h 1559"/>
                <a:gd name="T78" fmla="*/ 0 w 1502"/>
                <a:gd name="T79" fmla="*/ 511 h 15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02" h="1559">
                  <a:moveTo>
                    <a:pt x="0" y="511"/>
                  </a:moveTo>
                  <a:lnTo>
                    <a:pt x="142" y="794"/>
                  </a:lnTo>
                  <a:lnTo>
                    <a:pt x="312" y="964"/>
                  </a:lnTo>
                  <a:lnTo>
                    <a:pt x="425" y="1219"/>
                  </a:lnTo>
                  <a:lnTo>
                    <a:pt x="482" y="1304"/>
                  </a:lnTo>
                  <a:lnTo>
                    <a:pt x="510" y="1248"/>
                  </a:lnTo>
                  <a:lnTo>
                    <a:pt x="510" y="1163"/>
                  </a:lnTo>
                  <a:lnTo>
                    <a:pt x="652" y="1106"/>
                  </a:lnTo>
                  <a:lnTo>
                    <a:pt x="765" y="1163"/>
                  </a:lnTo>
                  <a:lnTo>
                    <a:pt x="822" y="1276"/>
                  </a:lnTo>
                  <a:lnTo>
                    <a:pt x="794" y="1418"/>
                  </a:lnTo>
                  <a:lnTo>
                    <a:pt x="850" y="1503"/>
                  </a:lnTo>
                  <a:lnTo>
                    <a:pt x="935" y="1503"/>
                  </a:lnTo>
                  <a:lnTo>
                    <a:pt x="1219" y="1559"/>
                  </a:lnTo>
                  <a:lnTo>
                    <a:pt x="1332" y="1503"/>
                  </a:lnTo>
                  <a:lnTo>
                    <a:pt x="1304" y="1333"/>
                  </a:lnTo>
                  <a:lnTo>
                    <a:pt x="1502" y="1134"/>
                  </a:lnTo>
                  <a:lnTo>
                    <a:pt x="1446" y="1078"/>
                  </a:lnTo>
                  <a:lnTo>
                    <a:pt x="1389" y="1078"/>
                  </a:lnTo>
                  <a:lnTo>
                    <a:pt x="1304" y="907"/>
                  </a:lnTo>
                  <a:lnTo>
                    <a:pt x="1190" y="851"/>
                  </a:lnTo>
                  <a:lnTo>
                    <a:pt x="1162" y="794"/>
                  </a:lnTo>
                  <a:lnTo>
                    <a:pt x="1077" y="766"/>
                  </a:lnTo>
                  <a:lnTo>
                    <a:pt x="992" y="681"/>
                  </a:lnTo>
                  <a:lnTo>
                    <a:pt x="907" y="681"/>
                  </a:lnTo>
                  <a:lnTo>
                    <a:pt x="794" y="624"/>
                  </a:lnTo>
                  <a:lnTo>
                    <a:pt x="794" y="539"/>
                  </a:lnTo>
                  <a:lnTo>
                    <a:pt x="737" y="482"/>
                  </a:lnTo>
                  <a:lnTo>
                    <a:pt x="794" y="340"/>
                  </a:lnTo>
                  <a:lnTo>
                    <a:pt x="652" y="227"/>
                  </a:lnTo>
                  <a:lnTo>
                    <a:pt x="538" y="227"/>
                  </a:lnTo>
                  <a:lnTo>
                    <a:pt x="368" y="142"/>
                  </a:lnTo>
                  <a:lnTo>
                    <a:pt x="340" y="85"/>
                  </a:lnTo>
                  <a:lnTo>
                    <a:pt x="255" y="114"/>
                  </a:lnTo>
                  <a:lnTo>
                    <a:pt x="227" y="29"/>
                  </a:lnTo>
                  <a:lnTo>
                    <a:pt x="142" y="0"/>
                  </a:lnTo>
                  <a:lnTo>
                    <a:pt x="170" y="85"/>
                  </a:lnTo>
                  <a:lnTo>
                    <a:pt x="85" y="199"/>
                  </a:lnTo>
                  <a:lnTo>
                    <a:pt x="56" y="454"/>
                  </a:lnTo>
                  <a:lnTo>
                    <a:pt x="0" y="511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2" name="Freeform 720"/>
            <p:cNvSpPr>
              <a:spLocks/>
            </p:cNvSpPr>
            <p:nvPr/>
          </p:nvSpPr>
          <p:spPr bwMode="auto">
            <a:xfrm>
              <a:off x="4968" y="614"/>
              <a:ext cx="2324" cy="2438"/>
            </a:xfrm>
            <a:custGeom>
              <a:avLst/>
              <a:gdLst>
                <a:gd name="T0" fmla="*/ 2097 w 2324"/>
                <a:gd name="T1" fmla="*/ 2438 h 2438"/>
                <a:gd name="T2" fmla="*/ 1786 w 2324"/>
                <a:gd name="T3" fmla="*/ 2325 h 2438"/>
                <a:gd name="T4" fmla="*/ 1559 w 2324"/>
                <a:gd name="T5" fmla="*/ 2268 h 2438"/>
                <a:gd name="T6" fmla="*/ 1417 w 2324"/>
                <a:gd name="T7" fmla="*/ 2183 h 2438"/>
                <a:gd name="T8" fmla="*/ 1275 w 2324"/>
                <a:gd name="T9" fmla="*/ 2041 h 2438"/>
                <a:gd name="T10" fmla="*/ 1162 w 2324"/>
                <a:gd name="T11" fmla="*/ 1815 h 2438"/>
                <a:gd name="T12" fmla="*/ 1304 w 2324"/>
                <a:gd name="T13" fmla="*/ 1560 h 2438"/>
                <a:gd name="T14" fmla="*/ 1162 w 2324"/>
                <a:gd name="T15" fmla="*/ 1389 h 2438"/>
                <a:gd name="T16" fmla="*/ 1020 w 2324"/>
                <a:gd name="T17" fmla="*/ 1276 h 2438"/>
                <a:gd name="T18" fmla="*/ 850 w 2324"/>
                <a:gd name="T19" fmla="*/ 1163 h 2438"/>
                <a:gd name="T20" fmla="*/ 652 w 2324"/>
                <a:gd name="T21" fmla="*/ 1106 h 2438"/>
                <a:gd name="T22" fmla="*/ 595 w 2324"/>
                <a:gd name="T23" fmla="*/ 964 h 2438"/>
                <a:gd name="T24" fmla="*/ 510 w 2324"/>
                <a:gd name="T25" fmla="*/ 709 h 2438"/>
                <a:gd name="T26" fmla="*/ 226 w 2324"/>
                <a:gd name="T27" fmla="*/ 624 h 2438"/>
                <a:gd name="T28" fmla="*/ 113 w 2324"/>
                <a:gd name="T29" fmla="*/ 596 h 2438"/>
                <a:gd name="T30" fmla="*/ 0 w 2324"/>
                <a:gd name="T31" fmla="*/ 482 h 2438"/>
                <a:gd name="T32" fmla="*/ 0 w 2324"/>
                <a:gd name="T33" fmla="*/ 199 h 2438"/>
                <a:gd name="T34" fmla="*/ 311 w 2324"/>
                <a:gd name="T35" fmla="*/ 170 h 2438"/>
                <a:gd name="T36" fmla="*/ 907 w 2324"/>
                <a:gd name="T37" fmla="*/ 454 h 2438"/>
                <a:gd name="T38" fmla="*/ 850 w 2324"/>
                <a:gd name="T39" fmla="*/ 227 h 2438"/>
                <a:gd name="T40" fmla="*/ 1020 w 2324"/>
                <a:gd name="T41" fmla="*/ 369 h 2438"/>
                <a:gd name="T42" fmla="*/ 1134 w 2324"/>
                <a:gd name="T43" fmla="*/ 426 h 2438"/>
                <a:gd name="T44" fmla="*/ 1332 w 2324"/>
                <a:gd name="T45" fmla="*/ 454 h 2438"/>
                <a:gd name="T46" fmla="*/ 1559 w 2324"/>
                <a:gd name="T47" fmla="*/ 567 h 2438"/>
                <a:gd name="T48" fmla="*/ 1644 w 2324"/>
                <a:gd name="T49" fmla="*/ 879 h 2438"/>
                <a:gd name="T50" fmla="*/ 1786 w 2324"/>
                <a:gd name="T51" fmla="*/ 964 h 2438"/>
                <a:gd name="T52" fmla="*/ 1956 w 2324"/>
                <a:gd name="T53" fmla="*/ 1021 h 2438"/>
                <a:gd name="T54" fmla="*/ 1956 w 2324"/>
                <a:gd name="T55" fmla="*/ 1163 h 2438"/>
                <a:gd name="T56" fmla="*/ 2069 w 2324"/>
                <a:gd name="T57" fmla="*/ 1106 h 2438"/>
                <a:gd name="T58" fmla="*/ 2239 w 2324"/>
                <a:gd name="T59" fmla="*/ 1248 h 2438"/>
                <a:gd name="T60" fmla="*/ 2239 w 2324"/>
                <a:gd name="T61" fmla="*/ 1418 h 2438"/>
                <a:gd name="T62" fmla="*/ 2239 w 2324"/>
                <a:gd name="T63" fmla="*/ 1588 h 2438"/>
                <a:gd name="T64" fmla="*/ 2324 w 2324"/>
                <a:gd name="T65" fmla="*/ 2041 h 2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324" h="2438">
                  <a:moveTo>
                    <a:pt x="2239" y="2410"/>
                  </a:moveTo>
                  <a:lnTo>
                    <a:pt x="2097" y="2438"/>
                  </a:lnTo>
                  <a:lnTo>
                    <a:pt x="1842" y="2240"/>
                  </a:lnTo>
                  <a:lnTo>
                    <a:pt x="1786" y="2325"/>
                  </a:lnTo>
                  <a:lnTo>
                    <a:pt x="1615" y="2325"/>
                  </a:lnTo>
                  <a:lnTo>
                    <a:pt x="1559" y="2268"/>
                  </a:lnTo>
                  <a:lnTo>
                    <a:pt x="1417" y="2297"/>
                  </a:lnTo>
                  <a:lnTo>
                    <a:pt x="1417" y="2183"/>
                  </a:lnTo>
                  <a:lnTo>
                    <a:pt x="1360" y="2183"/>
                  </a:lnTo>
                  <a:lnTo>
                    <a:pt x="1275" y="2041"/>
                  </a:lnTo>
                  <a:lnTo>
                    <a:pt x="1190" y="1985"/>
                  </a:lnTo>
                  <a:lnTo>
                    <a:pt x="1162" y="1815"/>
                  </a:lnTo>
                  <a:lnTo>
                    <a:pt x="1360" y="1616"/>
                  </a:lnTo>
                  <a:lnTo>
                    <a:pt x="1304" y="1560"/>
                  </a:lnTo>
                  <a:lnTo>
                    <a:pt x="1247" y="1560"/>
                  </a:lnTo>
                  <a:lnTo>
                    <a:pt x="1162" y="1389"/>
                  </a:lnTo>
                  <a:lnTo>
                    <a:pt x="1048" y="1333"/>
                  </a:lnTo>
                  <a:lnTo>
                    <a:pt x="1020" y="1276"/>
                  </a:lnTo>
                  <a:lnTo>
                    <a:pt x="932" y="1246"/>
                  </a:lnTo>
                  <a:lnTo>
                    <a:pt x="850" y="1163"/>
                  </a:lnTo>
                  <a:lnTo>
                    <a:pt x="765" y="1163"/>
                  </a:lnTo>
                  <a:lnTo>
                    <a:pt x="652" y="1106"/>
                  </a:lnTo>
                  <a:lnTo>
                    <a:pt x="652" y="1021"/>
                  </a:lnTo>
                  <a:lnTo>
                    <a:pt x="595" y="964"/>
                  </a:lnTo>
                  <a:lnTo>
                    <a:pt x="652" y="822"/>
                  </a:lnTo>
                  <a:lnTo>
                    <a:pt x="510" y="709"/>
                  </a:lnTo>
                  <a:lnTo>
                    <a:pt x="396" y="709"/>
                  </a:lnTo>
                  <a:lnTo>
                    <a:pt x="226" y="624"/>
                  </a:lnTo>
                  <a:lnTo>
                    <a:pt x="198" y="567"/>
                  </a:lnTo>
                  <a:lnTo>
                    <a:pt x="113" y="596"/>
                  </a:lnTo>
                  <a:lnTo>
                    <a:pt x="85" y="511"/>
                  </a:lnTo>
                  <a:lnTo>
                    <a:pt x="0" y="482"/>
                  </a:lnTo>
                  <a:lnTo>
                    <a:pt x="85" y="369"/>
                  </a:lnTo>
                  <a:lnTo>
                    <a:pt x="0" y="199"/>
                  </a:lnTo>
                  <a:lnTo>
                    <a:pt x="113" y="0"/>
                  </a:lnTo>
                  <a:lnTo>
                    <a:pt x="311" y="170"/>
                  </a:lnTo>
                  <a:lnTo>
                    <a:pt x="567" y="227"/>
                  </a:lnTo>
                  <a:lnTo>
                    <a:pt x="907" y="454"/>
                  </a:lnTo>
                  <a:lnTo>
                    <a:pt x="907" y="369"/>
                  </a:lnTo>
                  <a:lnTo>
                    <a:pt x="850" y="227"/>
                  </a:lnTo>
                  <a:lnTo>
                    <a:pt x="963" y="369"/>
                  </a:lnTo>
                  <a:lnTo>
                    <a:pt x="1020" y="369"/>
                  </a:lnTo>
                  <a:lnTo>
                    <a:pt x="1048" y="426"/>
                  </a:lnTo>
                  <a:lnTo>
                    <a:pt x="1134" y="426"/>
                  </a:lnTo>
                  <a:lnTo>
                    <a:pt x="1190" y="567"/>
                  </a:lnTo>
                  <a:lnTo>
                    <a:pt x="1332" y="454"/>
                  </a:lnTo>
                  <a:lnTo>
                    <a:pt x="1445" y="567"/>
                  </a:lnTo>
                  <a:lnTo>
                    <a:pt x="1559" y="567"/>
                  </a:lnTo>
                  <a:lnTo>
                    <a:pt x="1559" y="766"/>
                  </a:lnTo>
                  <a:lnTo>
                    <a:pt x="1644" y="879"/>
                  </a:lnTo>
                  <a:lnTo>
                    <a:pt x="1757" y="879"/>
                  </a:lnTo>
                  <a:lnTo>
                    <a:pt x="1786" y="964"/>
                  </a:lnTo>
                  <a:lnTo>
                    <a:pt x="1899" y="964"/>
                  </a:lnTo>
                  <a:lnTo>
                    <a:pt x="1956" y="1021"/>
                  </a:lnTo>
                  <a:lnTo>
                    <a:pt x="1927" y="1049"/>
                  </a:lnTo>
                  <a:lnTo>
                    <a:pt x="1956" y="1163"/>
                  </a:lnTo>
                  <a:lnTo>
                    <a:pt x="2012" y="1191"/>
                  </a:lnTo>
                  <a:lnTo>
                    <a:pt x="2069" y="1106"/>
                  </a:lnTo>
                  <a:lnTo>
                    <a:pt x="2154" y="1219"/>
                  </a:lnTo>
                  <a:lnTo>
                    <a:pt x="2239" y="1248"/>
                  </a:lnTo>
                  <a:lnTo>
                    <a:pt x="2268" y="1361"/>
                  </a:lnTo>
                  <a:lnTo>
                    <a:pt x="2239" y="1418"/>
                  </a:lnTo>
                  <a:lnTo>
                    <a:pt x="2296" y="1474"/>
                  </a:lnTo>
                  <a:lnTo>
                    <a:pt x="2239" y="1588"/>
                  </a:lnTo>
                  <a:lnTo>
                    <a:pt x="2268" y="1871"/>
                  </a:lnTo>
                  <a:lnTo>
                    <a:pt x="2324" y="2041"/>
                  </a:lnTo>
                  <a:lnTo>
                    <a:pt x="2239" y="241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3" name="Freeform 721"/>
            <p:cNvSpPr>
              <a:spLocks/>
            </p:cNvSpPr>
            <p:nvPr/>
          </p:nvSpPr>
          <p:spPr bwMode="auto">
            <a:xfrm>
              <a:off x="5761" y="132"/>
              <a:ext cx="1531" cy="1843"/>
            </a:xfrm>
            <a:custGeom>
              <a:avLst/>
              <a:gdLst>
                <a:gd name="T0" fmla="*/ 1475 w 1531"/>
                <a:gd name="T1" fmla="*/ 1843 h 1843"/>
                <a:gd name="T2" fmla="*/ 1446 w 1531"/>
                <a:gd name="T3" fmla="*/ 1730 h 1843"/>
                <a:gd name="T4" fmla="*/ 1361 w 1531"/>
                <a:gd name="T5" fmla="*/ 1701 h 1843"/>
                <a:gd name="T6" fmla="*/ 1276 w 1531"/>
                <a:gd name="T7" fmla="*/ 1588 h 1843"/>
                <a:gd name="T8" fmla="*/ 1219 w 1531"/>
                <a:gd name="T9" fmla="*/ 1673 h 1843"/>
                <a:gd name="T10" fmla="*/ 1163 w 1531"/>
                <a:gd name="T11" fmla="*/ 1645 h 1843"/>
                <a:gd name="T12" fmla="*/ 1134 w 1531"/>
                <a:gd name="T13" fmla="*/ 1531 h 1843"/>
                <a:gd name="T14" fmla="*/ 1163 w 1531"/>
                <a:gd name="T15" fmla="*/ 1503 h 1843"/>
                <a:gd name="T16" fmla="*/ 1106 w 1531"/>
                <a:gd name="T17" fmla="*/ 1446 h 1843"/>
                <a:gd name="T18" fmla="*/ 993 w 1531"/>
                <a:gd name="T19" fmla="*/ 1446 h 1843"/>
                <a:gd name="T20" fmla="*/ 964 w 1531"/>
                <a:gd name="T21" fmla="*/ 1361 h 1843"/>
                <a:gd name="T22" fmla="*/ 851 w 1531"/>
                <a:gd name="T23" fmla="*/ 1361 h 1843"/>
                <a:gd name="T24" fmla="*/ 766 w 1531"/>
                <a:gd name="T25" fmla="*/ 1248 h 1843"/>
                <a:gd name="T26" fmla="*/ 766 w 1531"/>
                <a:gd name="T27" fmla="*/ 1049 h 1843"/>
                <a:gd name="T28" fmla="*/ 652 w 1531"/>
                <a:gd name="T29" fmla="*/ 1049 h 1843"/>
                <a:gd name="T30" fmla="*/ 539 w 1531"/>
                <a:gd name="T31" fmla="*/ 936 h 1843"/>
                <a:gd name="T32" fmla="*/ 539 w 1531"/>
                <a:gd name="T33" fmla="*/ 879 h 1843"/>
                <a:gd name="T34" fmla="*/ 426 w 1531"/>
                <a:gd name="T35" fmla="*/ 766 h 1843"/>
                <a:gd name="T36" fmla="*/ 369 w 1531"/>
                <a:gd name="T37" fmla="*/ 794 h 1843"/>
                <a:gd name="T38" fmla="*/ 284 w 1531"/>
                <a:gd name="T39" fmla="*/ 794 h 1843"/>
                <a:gd name="T40" fmla="*/ 170 w 1531"/>
                <a:gd name="T41" fmla="*/ 709 h 1843"/>
                <a:gd name="T42" fmla="*/ 199 w 1531"/>
                <a:gd name="T43" fmla="*/ 567 h 1843"/>
                <a:gd name="T44" fmla="*/ 29 w 1531"/>
                <a:gd name="T45" fmla="*/ 596 h 1843"/>
                <a:gd name="T46" fmla="*/ 0 w 1531"/>
                <a:gd name="T47" fmla="*/ 482 h 1843"/>
                <a:gd name="T48" fmla="*/ 0 w 1531"/>
                <a:gd name="T49" fmla="*/ 341 h 1843"/>
                <a:gd name="T50" fmla="*/ 85 w 1531"/>
                <a:gd name="T51" fmla="*/ 312 h 1843"/>
                <a:gd name="T52" fmla="*/ 85 w 1531"/>
                <a:gd name="T53" fmla="*/ 170 h 1843"/>
                <a:gd name="T54" fmla="*/ 284 w 1531"/>
                <a:gd name="T55" fmla="*/ 142 h 1843"/>
                <a:gd name="T56" fmla="*/ 426 w 1531"/>
                <a:gd name="T57" fmla="*/ 57 h 1843"/>
                <a:gd name="T58" fmla="*/ 737 w 1531"/>
                <a:gd name="T59" fmla="*/ 0 h 1843"/>
                <a:gd name="T60" fmla="*/ 908 w 1531"/>
                <a:gd name="T61" fmla="*/ 227 h 1843"/>
                <a:gd name="T62" fmla="*/ 1049 w 1531"/>
                <a:gd name="T63" fmla="*/ 312 h 1843"/>
                <a:gd name="T64" fmla="*/ 1163 w 1531"/>
                <a:gd name="T65" fmla="*/ 284 h 1843"/>
                <a:gd name="T66" fmla="*/ 1276 w 1531"/>
                <a:gd name="T67" fmla="*/ 426 h 1843"/>
                <a:gd name="T68" fmla="*/ 1219 w 1531"/>
                <a:gd name="T69" fmla="*/ 709 h 1843"/>
                <a:gd name="T70" fmla="*/ 1361 w 1531"/>
                <a:gd name="T71" fmla="*/ 879 h 1843"/>
                <a:gd name="T72" fmla="*/ 1333 w 1531"/>
                <a:gd name="T73" fmla="*/ 1276 h 1843"/>
                <a:gd name="T74" fmla="*/ 1446 w 1531"/>
                <a:gd name="T75" fmla="*/ 1389 h 1843"/>
                <a:gd name="T76" fmla="*/ 1446 w 1531"/>
                <a:gd name="T77" fmla="*/ 1616 h 1843"/>
                <a:gd name="T78" fmla="*/ 1531 w 1531"/>
                <a:gd name="T79" fmla="*/ 1701 h 1843"/>
                <a:gd name="T80" fmla="*/ 1475 w 1531"/>
                <a:gd name="T81" fmla="*/ 1843 h 1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531" h="1843">
                  <a:moveTo>
                    <a:pt x="1475" y="1843"/>
                  </a:moveTo>
                  <a:lnTo>
                    <a:pt x="1446" y="1730"/>
                  </a:lnTo>
                  <a:lnTo>
                    <a:pt x="1361" y="1701"/>
                  </a:lnTo>
                  <a:lnTo>
                    <a:pt x="1276" y="1588"/>
                  </a:lnTo>
                  <a:lnTo>
                    <a:pt x="1219" y="1673"/>
                  </a:lnTo>
                  <a:lnTo>
                    <a:pt x="1163" y="1645"/>
                  </a:lnTo>
                  <a:lnTo>
                    <a:pt x="1134" y="1531"/>
                  </a:lnTo>
                  <a:lnTo>
                    <a:pt x="1163" y="1503"/>
                  </a:lnTo>
                  <a:lnTo>
                    <a:pt x="1106" y="1446"/>
                  </a:lnTo>
                  <a:lnTo>
                    <a:pt x="993" y="1446"/>
                  </a:lnTo>
                  <a:lnTo>
                    <a:pt x="964" y="1361"/>
                  </a:lnTo>
                  <a:lnTo>
                    <a:pt x="851" y="1361"/>
                  </a:lnTo>
                  <a:lnTo>
                    <a:pt x="766" y="1248"/>
                  </a:lnTo>
                  <a:lnTo>
                    <a:pt x="766" y="1049"/>
                  </a:lnTo>
                  <a:lnTo>
                    <a:pt x="652" y="1049"/>
                  </a:lnTo>
                  <a:lnTo>
                    <a:pt x="539" y="936"/>
                  </a:lnTo>
                  <a:lnTo>
                    <a:pt x="539" y="879"/>
                  </a:lnTo>
                  <a:lnTo>
                    <a:pt x="426" y="766"/>
                  </a:lnTo>
                  <a:lnTo>
                    <a:pt x="369" y="794"/>
                  </a:lnTo>
                  <a:lnTo>
                    <a:pt x="284" y="794"/>
                  </a:lnTo>
                  <a:lnTo>
                    <a:pt x="170" y="709"/>
                  </a:lnTo>
                  <a:lnTo>
                    <a:pt x="199" y="567"/>
                  </a:lnTo>
                  <a:lnTo>
                    <a:pt x="29" y="596"/>
                  </a:lnTo>
                  <a:lnTo>
                    <a:pt x="0" y="482"/>
                  </a:lnTo>
                  <a:lnTo>
                    <a:pt x="0" y="341"/>
                  </a:lnTo>
                  <a:lnTo>
                    <a:pt x="85" y="312"/>
                  </a:lnTo>
                  <a:lnTo>
                    <a:pt x="85" y="170"/>
                  </a:lnTo>
                  <a:lnTo>
                    <a:pt x="284" y="142"/>
                  </a:lnTo>
                  <a:lnTo>
                    <a:pt x="426" y="57"/>
                  </a:lnTo>
                  <a:lnTo>
                    <a:pt x="737" y="0"/>
                  </a:lnTo>
                  <a:lnTo>
                    <a:pt x="908" y="227"/>
                  </a:lnTo>
                  <a:lnTo>
                    <a:pt x="1049" y="312"/>
                  </a:lnTo>
                  <a:lnTo>
                    <a:pt x="1163" y="284"/>
                  </a:lnTo>
                  <a:lnTo>
                    <a:pt x="1276" y="426"/>
                  </a:lnTo>
                  <a:lnTo>
                    <a:pt x="1219" y="709"/>
                  </a:lnTo>
                  <a:lnTo>
                    <a:pt x="1361" y="879"/>
                  </a:lnTo>
                  <a:lnTo>
                    <a:pt x="1333" y="1276"/>
                  </a:lnTo>
                  <a:lnTo>
                    <a:pt x="1446" y="1389"/>
                  </a:lnTo>
                  <a:lnTo>
                    <a:pt x="1446" y="1616"/>
                  </a:lnTo>
                  <a:lnTo>
                    <a:pt x="1531" y="1701"/>
                  </a:lnTo>
                  <a:lnTo>
                    <a:pt x="1475" y="1843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4" name="Freeform 722"/>
            <p:cNvSpPr>
              <a:spLocks/>
            </p:cNvSpPr>
            <p:nvPr/>
          </p:nvSpPr>
          <p:spPr bwMode="auto">
            <a:xfrm>
              <a:off x="5081" y="302"/>
              <a:ext cx="1219" cy="879"/>
            </a:xfrm>
            <a:custGeom>
              <a:avLst/>
              <a:gdLst>
                <a:gd name="T0" fmla="*/ 765 w 1219"/>
                <a:gd name="T1" fmla="*/ 0 h 879"/>
                <a:gd name="T2" fmla="*/ 765 w 1219"/>
                <a:gd name="T3" fmla="*/ 142 h 879"/>
                <a:gd name="T4" fmla="*/ 680 w 1219"/>
                <a:gd name="T5" fmla="*/ 171 h 879"/>
                <a:gd name="T6" fmla="*/ 680 w 1219"/>
                <a:gd name="T7" fmla="*/ 284 h 879"/>
                <a:gd name="T8" fmla="*/ 680 w 1219"/>
                <a:gd name="T9" fmla="*/ 312 h 879"/>
                <a:gd name="T10" fmla="*/ 709 w 1219"/>
                <a:gd name="T11" fmla="*/ 426 h 879"/>
                <a:gd name="T12" fmla="*/ 879 w 1219"/>
                <a:gd name="T13" fmla="*/ 397 h 879"/>
                <a:gd name="T14" fmla="*/ 850 w 1219"/>
                <a:gd name="T15" fmla="*/ 539 h 879"/>
                <a:gd name="T16" fmla="*/ 964 w 1219"/>
                <a:gd name="T17" fmla="*/ 624 h 879"/>
                <a:gd name="T18" fmla="*/ 1049 w 1219"/>
                <a:gd name="T19" fmla="*/ 624 h 879"/>
                <a:gd name="T20" fmla="*/ 1106 w 1219"/>
                <a:gd name="T21" fmla="*/ 596 h 879"/>
                <a:gd name="T22" fmla="*/ 1219 w 1219"/>
                <a:gd name="T23" fmla="*/ 709 h 879"/>
                <a:gd name="T24" fmla="*/ 1219 w 1219"/>
                <a:gd name="T25" fmla="*/ 766 h 879"/>
                <a:gd name="T26" fmla="*/ 1077 w 1219"/>
                <a:gd name="T27" fmla="*/ 879 h 879"/>
                <a:gd name="T28" fmla="*/ 1021 w 1219"/>
                <a:gd name="T29" fmla="*/ 738 h 879"/>
                <a:gd name="T30" fmla="*/ 935 w 1219"/>
                <a:gd name="T31" fmla="*/ 738 h 879"/>
                <a:gd name="T32" fmla="*/ 907 w 1219"/>
                <a:gd name="T33" fmla="*/ 681 h 879"/>
                <a:gd name="T34" fmla="*/ 850 w 1219"/>
                <a:gd name="T35" fmla="*/ 681 h 879"/>
                <a:gd name="T36" fmla="*/ 737 w 1219"/>
                <a:gd name="T37" fmla="*/ 539 h 879"/>
                <a:gd name="T38" fmla="*/ 794 w 1219"/>
                <a:gd name="T39" fmla="*/ 681 h 879"/>
                <a:gd name="T40" fmla="*/ 794 w 1219"/>
                <a:gd name="T41" fmla="*/ 766 h 879"/>
                <a:gd name="T42" fmla="*/ 454 w 1219"/>
                <a:gd name="T43" fmla="*/ 539 h 879"/>
                <a:gd name="T44" fmla="*/ 198 w 1219"/>
                <a:gd name="T45" fmla="*/ 482 h 879"/>
                <a:gd name="T46" fmla="*/ 0 w 1219"/>
                <a:gd name="T47" fmla="*/ 312 h 879"/>
                <a:gd name="T48" fmla="*/ 28 w 1219"/>
                <a:gd name="T49" fmla="*/ 227 h 879"/>
                <a:gd name="T50" fmla="*/ 397 w 1219"/>
                <a:gd name="T51" fmla="*/ 57 h 879"/>
                <a:gd name="T52" fmla="*/ 765 w 1219"/>
                <a:gd name="T53" fmla="*/ 0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19" h="879">
                  <a:moveTo>
                    <a:pt x="765" y="0"/>
                  </a:moveTo>
                  <a:lnTo>
                    <a:pt x="765" y="142"/>
                  </a:lnTo>
                  <a:lnTo>
                    <a:pt x="680" y="171"/>
                  </a:lnTo>
                  <a:lnTo>
                    <a:pt x="680" y="284"/>
                  </a:lnTo>
                  <a:lnTo>
                    <a:pt x="680" y="312"/>
                  </a:lnTo>
                  <a:lnTo>
                    <a:pt x="709" y="426"/>
                  </a:lnTo>
                  <a:lnTo>
                    <a:pt x="879" y="397"/>
                  </a:lnTo>
                  <a:lnTo>
                    <a:pt x="850" y="539"/>
                  </a:lnTo>
                  <a:lnTo>
                    <a:pt x="964" y="624"/>
                  </a:lnTo>
                  <a:lnTo>
                    <a:pt x="1049" y="624"/>
                  </a:lnTo>
                  <a:lnTo>
                    <a:pt x="1106" y="596"/>
                  </a:lnTo>
                  <a:lnTo>
                    <a:pt x="1219" y="709"/>
                  </a:lnTo>
                  <a:lnTo>
                    <a:pt x="1219" y="766"/>
                  </a:lnTo>
                  <a:lnTo>
                    <a:pt x="1077" y="879"/>
                  </a:lnTo>
                  <a:lnTo>
                    <a:pt x="1021" y="738"/>
                  </a:lnTo>
                  <a:lnTo>
                    <a:pt x="935" y="738"/>
                  </a:lnTo>
                  <a:lnTo>
                    <a:pt x="907" y="681"/>
                  </a:lnTo>
                  <a:lnTo>
                    <a:pt x="850" y="681"/>
                  </a:lnTo>
                  <a:lnTo>
                    <a:pt x="737" y="539"/>
                  </a:lnTo>
                  <a:lnTo>
                    <a:pt x="794" y="681"/>
                  </a:lnTo>
                  <a:lnTo>
                    <a:pt x="794" y="766"/>
                  </a:lnTo>
                  <a:lnTo>
                    <a:pt x="454" y="539"/>
                  </a:lnTo>
                  <a:lnTo>
                    <a:pt x="198" y="482"/>
                  </a:lnTo>
                  <a:lnTo>
                    <a:pt x="0" y="312"/>
                  </a:lnTo>
                  <a:lnTo>
                    <a:pt x="28" y="227"/>
                  </a:lnTo>
                  <a:lnTo>
                    <a:pt x="397" y="57"/>
                  </a:lnTo>
                  <a:lnTo>
                    <a:pt x="765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5" name="Freeform 725"/>
            <p:cNvSpPr>
              <a:spLocks/>
            </p:cNvSpPr>
            <p:nvPr/>
          </p:nvSpPr>
          <p:spPr bwMode="auto">
            <a:xfrm>
              <a:off x="772" y="3052"/>
              <a:ext cx="1984" cy="2807"/>
            </a:xfrm>
            <a:custGeom>
              <a:avLst/>
              <a:gdLst>
                <a:gd name="T0" fmla="*/ 1871 w 1984"/>
                <a:gd name="T1" fmla="*/ 1985 h 2807"/>
                <a:gd name="T2" fmla="*/ 1899 w 1984"/>
                <a:gd name="T3" fmla="*/ 1475 h 2807"/>
                <a:gd name="T4" fmla="*/ 1899 w 1984"/>
                <a:gd name="T5" fmla="*/ 1219 h 2807"/>
                <a:gd name="T6" fmla="*/ 1843 w 1984"/>
                <a:gd name="T7" fmla="*/ 936 h 2807"/>
                <a:gd name="T8" fmla="*/ 1672 w 1984"/>
                <a:gd name="T9" fmla="*/ 936 h 2807"/>
                <a:gd name="T10" fmla="*/ 1786 w 1984"/>
                <a:gd name="T11" fmla="*/ 624 h 2807"/>
                <a:gd name="T12" fmla="*/ 1559 w 1984"/>
                <a:gd name="T13" fmla="*/ 567 h 2807"/>
                <a:gd name="T14" fmla="*/ 1332 w 1984"/>
                <a:gd name="T15" fmla="*/ 284 h 2807"/>
                <a:gd name="T16" fmla="*/ 1247 w 1984"/>
                <a:gd name="T17" fmla="*/ 170 h 2807"/>
                <a:gd name="T18" fmla="*/ 992 w 1984"/>
                <a:gd name="T19" fmla="*/ 0 h 2807"/>
                <a:gd name="T20" fmla="*/ 907 w 1984"/>
                <a:gd name="T21" fmla="*/ 142 h 2807"/>
                <a:gd name="T22" fmla="*/ 567 w 1984"/>
                <a:gd name="T23" fmla="*/ 284 h 2807"/>
                <a:gd name="T24" fmla="*/ 482 w 1984"/>
                <a:gd name="T25" fmla="*/ 199 h 2807"/>
                <a:gd name="T26" fmla="*/ 340 w 1984"/>
                <a:gd name="T27" fmla="*/ 57 h 2807"/>
                <a:gd name="T28" fmla="*/ 227 w 1984"/>
                <a:gd name="T29" fmla="*/ 199 h 2807"/>
                <a:gd name="T30" fmla="*/ 142 w 1984"/>
                <a:gd name="T31" fmla="*/ 255 h 2807"/>
                <a:gd name="T32" fmla="*/ 170 w 1984"/>
                <a:gd name="T33" fmla="*/ 426 h 2807"/>
                <a:gd name="T34" fmla="*/ 340 w 1984"/>
                <a:gd name="T35" fmla="*/ 567 h 2807"/>
                <a:gd name="T36" fmla="*/ 227 w 1984"/>
                <a:gd name="T37" fmla="*/ 993 h 2807"/>
                <a:gd name="T38" fmla="*/ 255 w 1984"/>
                <a:gd name="T39" fmla="*/ 1276 h 2807"/>
                <a:gd name="T40" fmla="*/ 198 w 1984"/>
                <a:gd name="T41" fmla="*/ 1446 h 2807"/>
                <a:gd name="T42" fmla="*/ 0 w 1984"/>
                <a:gd name="T43" fmla="*/ 1503 h 2807"/>
                <a:gd name="T44" fmla="*/ 113 w 1984"/>
                <a:gd name="T45" fmla="*/ 1673 h 2807"/>
                <a:gd name="T46" fmla="*/ 255 w 1984"/>
                <a:gd name="T47" fmla="*/ 2183 h 2807"/>
                <a:gd name="T48" fmla="*/ 142 w 1984"/>
                <a:gd name="T49" fmla="*/ 2467 h 2807"/>
                <a:gd name="T50" fmla="*/ 255 w 1984"/>
                <a:gd name="T51" fmla="*/ 2580 h 2807"/>
                <a:gd name="T52" fmla="*/ 510 w 1984"/>
                <a:gd name="T53" fmla="*/ 2353 h 2807"/>
                <a:gd name="T54" fmla="*/ 623 w 1984"/>
                <a:gd name="T55" fmla="*/ 2183 h 2807"/>
                <a:gd name="T56" fmla="*/ 709 w 1984"/>
                <a:gd name="T57" fmla="*/ 2212 h 2807"/>
                <a:gd name="T58" fmla="*/ 964 w 1984"/>
                <a:gd name="T59" fmla="*/ 2127 h 2807"/>
                <a:gd name="T60" fmla="*/ 1247 w 1984"/>
                <a:gd name="T61" fmla="*/ 2410 h 2807"/>
                <a:gd name="T62" fmla="*/ 1247 w 1984"/>
                <a:gd name="T63" fmla="*/ 2807 h 2807"/>
                <a:gd name="T64" fmla="*/ 1446 w 1984"/>
                <a:gd name="T65" fmla="*/ 2722 h 2807"/>
                <a:gd name="T66" fmla="*/ 1672 w 1984"/>
                <a:gd name="T67" fmla="*/ 2552 h 2807"/>
                <a:gd name="T68" fmla="*/ 1757 w 1984"/>
                <a:gd name="T69" fmla="*/ 2467 h 2807"/>
                <a:gd name="T70" fmla="*/ 1871 w 1984"/>
                <a:gd name="T71" fmla="*/ 2353 h 2807"/>
                <a:gd name="T72" fmla="*/ 1871 w 1984"/>
                <a:gd name="T73" fmla="*/ 2240 h 28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984" h="2807">
                  <a:moveTo>
                    <a:pt x="1956" y="2042"/>
                  </a:moveTo>
                  <a:lnTo>
                    <a:pt x="1871" y="1985"/>
                  </a:lnTo>
                  <a:lnTo>
                    <a:pt x="1984" y="1616"/>
                  </a:lnTo>
                  <a:lnTo>
                    <a:pt x="1899" y="1475"/>
                  </a:lnTo>
                  <a:lnTo>
                    <a:pt x="1984" y="1389"/>
                  </a:lnTo>
                  <a:lnTo>
                    <a:pt x="1899" y="1219"/>
                  </a:lnTo>
                  <a:lnTo>
                    <a:pt x="1928" y="993"/>
                  </a:lnTo>
                  <a:lnTo>
                    <a:pt x="1843" y="936"/>
                  </a:lnTo>
                  <a:lnTo>
                    <a:pt x="1729" y="964"/>
                  </a:lnTo>
                  <a:lnTo>
                    <a:pt x="1672" y="936"/>
                  </a:lnTo>
                  <a:lnTo>
                    <a:pt x="1757" y="879"/>
                  </a:lnTo>
                  <a:lnTo>
                    <a:pt x="1786" y="624"/>
                  </a:lnTo>
                  <a:lnTo>
                    <a:pt x="1559" y="652"/>
                  </a:lnTo>
                  <a:lnTo>
                    <a:pt x="1559" y="567"/>
                  </a:lnTo>
                  <a:lnTo>
                    <a:pt x="1332" y="369"/>
                  </a:lnTo>
                  <a:lnTo>
                    <a:pt x="1332" y="284"/>
                  </a:lnTo>
                  <a:lnTo>
                    <a:pt x="1276" y="227"/>
                  </a:lnTo>
                  <a:lnTo>
                    <a:pt x="1247" y="170"/>
                  </a:lnTo>
                  <a:lnTo>
                    <a:pt x="1049" y="85"/>
                  </a:lnTo>
                  <a:lnTo>
                    <a:pt x="992" y="0"/>
                  </a:lnTo>
                  <a:lnTo>
                    <a:pt x="935" y="0"/>
                  </a:lnTo>
                  <a:lnTo>
                    <a:pt x="907" y="142"/>
                  </a:lnTo>
                  <a:lnTo>
                    <a:pt x="595" y="142"/>
                  </a:lnTo>
                  <a:lnTo>
                    <a:pt x="567" y="284"/>
                  </a:lnTo>
                  <a:lnTo>
                    <a:pt x="510" y="312"/>
                  </a:lnTo>
                  <a:lnTo>
                    <a:pt x="482" y="199"/>
                  </a:lnTo>
                  <a:lnTo>
                    <a:pt x="312" y="142"/>
                  </a:lnTo>
                  <a:lnTo>
                    <a:pt x="340" y="57"/>
                  </a:lnTo>
                  <a:lnTo>
                    <a:pt x="255" y="57"/>
                  </a:lnTo>
                  <a:lnTo>
                    <a:pt x="227" y="199"/>
                  </a:lnTo>
                  <a:lnTo>
                    <a:pt x="170" y="199"/>
                  </a:lnTo>
                  <a:lnTo>
                    <a:pt x="142" y="255"/>
                  </a:lnTo>
                  <a:lnTo>
                    <a:pt x="198" y="284"/>
                  </a:lnTo>
                  <a:lnTo>
                    <a:pt x="170" y="426"/>
                  </a:lnTo>
                  <a:lnTo>
                    <a:pt x="255" y="397"/>
                  </a:lnTo>
                  <a:lnTo>
                    <a:pt x="340" y="567"/>
                  </a:lnTo>
                  <a:lnTo>
                    <a:pt x="227" y="851"/>
                  </a:lnTo>
                  <a:lnTo>
                    <a:pt x="227" y="993"/>
                  </a:lnTo>
                  <a:lnTo>
                    <a:pt x="255" y="1078"/>
                  </a:lnTo>
                  <a:lnTo>
                    <a:pt x="255" y="1276"/>
                  </a:lnTo>
                  <a:lnTo>
                    <a:pt x="170" y="1361"/>
                  </a:lnTo>
                  <a:lnTo>
                    <a:pt x="198" y="1446"/>
                  </a:lnTo>
                  <a:lnTo>
                    <a:pt x="113" y="1560"/>
                  </a:lnTo>
                  <a:lnTo>
                    <a:pt x="0" y="1503"/>
                  </a:lnTo>
                  <a:lnTo>
                    <a:pt x="56" y="1673"/>
                  </a:lnTo>
                  <a:lnTo>
                    <a:pt x="113" y="1673"/>
                  </a:lnTo>
                  <a:lnTo>
                    <a:pt x="198" y="1786"/>
                  </a:lnTo>
                  <a:lnTo>
                    <a:pt x="255" y="2183"/>
                  </a:lnTo>
                  <a:lnTo>
                    <a:pt x="142" y="2240"/>
                  </a:lnTo>
                  <a:lnTo>
                    <a:pt x="142" y="2467"/>
                  </a:lnTo>
                  <a:lnTo>
                    <a:pt x="198" y="2609"/>
                  </a:lnTo>
                  <a:lnTo>
                    <a:pt x="255" y="2580"/>
                  </a:lnTo>
                  <a:lnTo>
                    <a:pt x="425" y="2580"/>
                  </a:lnTo>
                  <a:lnTo>
                    <a:pt x="510" y="2353"/>
                  </a:lnTo>
                  <a:lnTo>
                    <a:pt x="482" y="2240"/>
                  </a:lnTo>
                  <a:lnTo>
                    <a:pt x="623" y="2183"/>
                  </a:lnTo>
                  <a:lnTo>
                    <a:pt x="680" y="2070"/>
                  </a:lnTo>
                  <a:lnTo>
                    <a:pt x="709" y="2212"/>
                  </a:lnTo>
                  <a:lnTo>
                    <a:pt x="765" y="2297"/>
                  </a:lnTo>
                  <a:lnTo>
                    <a:pt x="964" y="2127"/>
                  </a:lnTo>
                  <a:lnTo>
                    <a:pt x="1219" y="2240"/>
                  </a:lnTo>
                  <a:lnTo>
                    <a:pt x="1247" y="2410"/>
                  </a:lnTo>
                  <a:lnTo>
                    <a:pt x="1361" y="2523"/>
                  </a:lnTo>
                  <a:lnTo>
                    <a:pt x="1247" y="2807"/>
                  </a:lnTo>
                  <a:lnTo>
                    <a:pt x="1361" y="2807"/>
                  </a:lnTo>
                  <a:lnTo>
                    <a:pt x="1446" y="2722"/>
                  </a:lnTo>
                  <a:lnTo>
                    <a:pt x="1531" y="2722"/>
                  </a:lnTo>
                  <a:lnTo>
                    <a:pt x="1672" y="2552"/>
                  </a:lnTo>
                  <a:lnTo>
                    <a:pt x="1644" y="2467"/>
                  </a:lnTo>
                  <a:lnTo>
                    <a:pt x="1757" y="2467"/>
                  </a:lnTo>
                  <a:lnTo>
                    <a:pt x="1871" y="2410"/>
                  </a:lnTo>
                  <a:lnTo>
                    <a:pt x="1871" y="2353"/>
                  </a:lnTo>
                  <a:lnTo>
                    <a:pt x="1956" y="2268"/>
                  </a:lnTo>
                  <a:lnTo>
                    <a:pt x="1871" y="2240"/>
                  </a:lnTo>
                  <a:lnTo>
                    <a:pt x="1956" y="2042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6" name="Freeform 730"/>
            <p:cNvSpPr>
              <a:spLocks/>
            </p:cNvSpPr>
            <p:nvPr/>
          </p:nvSpPr>
          <p:spPr bwMode="auto">
            <a:xfrm>
              <a:off x="1707" y="2542"/>
              <a:ext cx="1049" cy="1162"/>
            </a:xfrm>
            <a:custGeom>
              <a:avLst/>
              <a:gdLst>
                <a:gd name="T0" fmla="*/ 964 w 1049"/>
                <a:gd name="T1" fmla="*/ 255 h 1162"/>
                <a:gd name="T2" fmla="*/ 1049 w 1049"/>
                <a:gd name="T3" fmla="*/ 369 h 1162"/>
                <a:gd name="T4" fmla="*/ 964 w 1049"/>
                <a:gd name="T5" fmla="*/ 510 h 1162"/>
                <a:gd name="T6" fmla="*/ 936 w 1049"/>
                <a:gd name="T7" fmla="*/ 680 h 1162"/>
                <a:gd name="T8" fmla="*/ 851 w 1049"/>
                <a:gd name="T9" fmla="*/ 851 h 1162"/>
                <a:gd name="T10" fmla="*/ 851 w 1049"/>
                <a:gd name="T11" fmla="*/ 1134 h 1162"/>
                <a:gd name="T12" fmla="*/ 624 w 1049"/>
                <a:gd name="T13" fmla="*/ 1162 h 1162"/>
                <a:gd name="T14" fmla="*/ 624 w 1049"/>
                <a:gd name="T15" fmla="*/ 1077 h 1162"/>
                <a:gd name="T16" fmla="*/ 397 w 1049"/>
                <a:gd name="T17" fmla="*/ 879 h 1162"/>
                <a:gd name="T18" fmla="*/ 397 w 1049"/>
                <a:gd name="T19" fmla="*/ 794 h 1162"/>
                <a:gd name="T20" fmla="*/ 341 w 1049"/>
                <a:gd name="T21" fmla="*/ 737 h 1162"/>
                <a:gd name="T22" fmla="*/ 312 w 1049"/>
                <a:gd name="T23" fmla="*/ 680 h 1162"/>
                <a:gd name="T24" fmla="*/ 114 w 1049"/>
                <a:gd name="T25" fmla="*/ 595 h 1162"/>
                <a:gd name="T26" fmla="*/ 57 w 1049"/>
                <a:gd name="T27" fmla="*/ 510 h 1162"/>
                <a:gd name="T28" fmla="*/ 0 w 1049"/>
                <a:gd name="T29" fmla="*/ 510 h 1162"/>
                <a:gd name="T30" fmla="*/ 85 w 1049"/>
                <a:gd name="T31" fmla="*/ 369 h 1162"/>
                <a:gd name="T32" fmla="*/ 29 w 1049"/>
                <a:gd name="T33" fmla="*/ 284 h 1162"/>
                <a:gd name="T34" fmla="*/ 57 w 1049"/>
                <a:gd name="T35" fmla="*/ 113 h 1162"/>
                <a:gd name="T36" fmla="*/ 85 w 1049"/>
                <a:gd name="T37" fmla="*/ 85 h 1162"/>
                <a:gd name="T38" fmla="*/ 170 w 1049"/>
                <a:gd name="T39" fmla="*/ 85 h 1162"/>
                <a:gd name="T40" fmla="*/ 114 w 1049"/>
                <a:gd name="T41" fmla="*/ 0 h 1162"/>
                <a:gd name="T42" fmla="*/ 227 w 1049"/>
                <a:gd name="T43" fmla="*/ 0 h 1162"/>
                <a:gd name="T44" fmla="*/ 255 w 1049"/>
                <a:gd name="T45" fmla="*/ 57 h 1162"/>
                <a:gd name="T46" fmla="*/ 284 w 1049"/>
                <a:gd name="T47" fmla="*/ 57 h 1162"/>
                <a:gd name="T48" fmla="*/ 312 w 1049"/>
                <a:gd name="T49" fmla="*/ 199 h 1162"/>
                <a:gd name="T50" fmla="*/ 369 w 1049"/>
                <a:gd name="T51" fmla="*/ 199 h 1162"/>
                <a:gd name="T52" fmla="*/ 426 w 1049"/>
                <a:gd name="T53" fmla="*/ 113 h 1162"/>
                <a:gd name="T54" fmla="*/ 511 w 1049"/>
                <a:gd name="T55" fmla="*/ 113 h 1162"/>
                <a:gd name="T56" fmla="*/ 539 w 1049"/>
                <a:gd name="T57" fmla="*/ 227 h 1162"/>
                <a:gd name="T58" fmla="*/ 624 w 1049"/>
                <a:gd name="T59" fmla="*/ 227 h 1162"/>
                <a:gd name="T60" fmla="*/ 652 w 1049"/>
                <a:gd name="T61" fmla="*/ 113 h 1162"/>
                <a:gd name="T62" fmla="*/ 737 w 1049"/>
                <a:gd name="T63" fmla="*/ 113 h 1162"/>
                <a:gd name="T64" fmla="*/ 737 w 1049"/>
                <a:gd name="T65" fmla="*/ 142 h 1162"/>
                <a:gd name="T66" fmla="*/ 822 w 1049"/>
                <a:gd name="T67" fmla="*/ 170 h 1162"/>
                <a:gd name="T68" fmla="*/ 822 w 1049"/>
                <a:gd name="T69" fmla="*/ 227 h 1162"/>
                <a:gd name="T70" fmla="*/ 879 w 1049"/>
                <a:gd name="T71" fmla="*/ 227 h 1162"/>
                <a:gd name="T72" fmla="*/ 908 w 1049"/>
                <a:gd name="T73" fmla="*/ 199 h 1162"/>
                <a:gd name="T74" fmla="*/ 964 w 1049"/>
                <a:gd name="T75" fmla="*/ 255 h 1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049" h="1162">
                  <a:moveTo>
                    <a:pt x="964" y="255"/>
                  </a:moveTo>
                  <a:lnTo>
                    <a:pt x="1049" y="369"/>
                  </a:lnTo>
                  <a:lnTo>
                    <a:pt x="964" y="510"/>
                  </a:lnTo>
                  <a:lnTo>
                    <a:pt x="936" y="680"/>
                  </a:lnTo>
                  <a:lnTo>
                    <a:pt x="851" y="851"/>
                  </a:lnTo>
                  <a:lnTo>
                    <a:pt x="851" y="1134"/>
                  </a:lnTo>
                  <a:lnTo>
                    <a:pt x="624" y="1162"/>
                  </a:lnTo>
                  <a:lnTo>
                    <a:pt x="624" y="1077"/>
                  </a:lnTo>
                  <a:lnTo>
                    <a:pt x="397" y="879"/>
                  </a:lnTo>
                  <a:lnTo>
                    <a:pt x="397" y="794"/>
                  </a:lnTo>
                  <a:lnTo>
                    <a:pt x="341" y="737"/>
                  </a:lnTo>
                  <a:lnTo>
                    <a:pt x="312" y="680"/>
                  </a:lnTo>
                  <a:lnTo>
                    <a:pt x="114" y="595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85" y="369"/>
                  </a:lnTo>
                  <a:lnTo>
                    <a:pt x="29" y="284"/>
                  </a:lnTo>
                  <a:lnTo>
                    <a:pt x="57" y="113"/>
                  </a:lnTo>
                  <a:lnTo>
                    <a:pt x="85" y="85"/>
                  </a:lnTo>
                  <a:lnTo>
                    <a:pt x="170" y="85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55" y="57"/>
                  </a:lnTo>
                  <a:lnTo>
                    <a:pt x="284" y="57"/>
                  </a:lnTo>
                  <a:lnTo>
                    <a:pt x="312" y="199"/>
                  </a:lnTo>
                  <a:lnTo>
                    <a:pt x="369" y="199"/>
                  </a:lnTo>
                  <a:lnTo>
                    <a:pt x="426" y="113"/>
                  </a:lnTo>
                  <a:lnTo>
                    <a:pt x="511" y="113"/>
                  </a:lnTo>
                  <a:lnTo>
                    <a:pt x="539" y="227"/>
                  </a:lnTo>
                  <a:lnTo>
                    <a:pt x="624" y="227"/>
                  </a:lnTo>
                  <a:lnTo>
                    <a:pt x="652" y="113"/>
                  </a:lnTo>
                  <a:lnTo>
                    <a:pt x="737" y="113"/>
                  </a:lnTo>
                  <a:lnTo>
                    <a:pt x="737" y="142"/>
                  </a:lnTo>
                  <a:lnTo>
                    <a:pt x="822" y="170"/>
                  </a:lnTo>
                  <a:lnTo>
                    <a:pt x="822" y="227"/>
                  </a:lnTo>
                  <a:lnTo>
                    <a:pt x="879" y="227"/>
                  </a:lnTo>
                  <a:lnTo>
                    <a:pt x="908" y="199"/>
                  </a:lnTo>
                  <a:lnTo>
                    <a:pt x="964" y="255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7" name="Freeform 731"/>
            <p:cNvSpPr>
              <a:spLocks/>
            </p:cNvSpPr>
            <p:nvPr/>
          </p:nvSpPr>
          <p:spPr bwMode="auto">
            <a:xfrm>
              <a:off x="885" y="2060"/>
              <a:ext cx="992" cy="1304"/>
            </a:xfrm>
            <a:custGeom>
              <a:avLst/>
              <a:gdLst>
                <a:gd name="T0" fmla="*/ 57 w 992"/>
                <a:gd name="T1" fmla="*/ 1191 h 1304"/>
                <a:gd name="T2" fmla="*/ 114 w 992"/>
                <a:gd name="T3" fmla="*/ 1191 h 1304"/>
                <a:gd name="T4" fmla="*/ 142 w 992"/>
                <a:gd name="T5" fmla="*/ 1049 h 1304"/>
                <a:gd name="T6" fmla="*/ 227 w 992"/>
                <a:gd name="T7" fmla="*/ 1049 h 1304"/>
                <a:gd name="T8" fmla="*/ 199 w 992"/>
                <a:gd name="T9" fmla="*/ 1134 h 1304"/>
                <a:gd name="T10" fmla="*/ 369 w 992"/>
                <a:gd name="T11" fmla="*/ 1191 h 1304"/>
                <a:gd name="T12" fmla="*/ 397 w 992"/>
                <a:gd name="T13" fmla="*/ 1304 h 1304"/>
                <a:gd name="T14" fmla="*/ 454 w 992"/>
                <a:gd name="T15" fmla="*/ 1276 h 1304"/>
                <a:gd name="T16" fmla="*/ 482 w 992"/>
                <a:gd name="T17" fmla="*/ 1134 h 1304"/>
                <a:gd name="T18" fmla="*/ 794 w 992"/>
                <a:gd name="T19" fmla="*/ 1134 h 1304"/>
                <a:gd name="T20" fmla="*/ 822 w 992"/>
                <a:gd name="T21" fmla="*/ 992 h 1304"/>
                <a:gd name="T22" fmla="*/ 907 w 992"/>
                <a:gd name="T23" fmla="*/ 851 h 1304"/>
                <a:gd name="T24" fmla="*/ 851 w 992"/>
                <a:gd name="T25" fmla="*/ 766 h 1304"/>
                <a:gd name="T26" fmla="*/ 879 w 992"/>
                <a:gd name="T27" fmla="*/ 595 h 1304"/>
                <a:gd name="T28" fmla="*/ 907 w 992"/>
                <a:gd name="T29" fmla="*/ 567 h 1304"/>
                <a:gd name="T30" fmla="*/ 992 w 992"/>
                <a:gd name="T31" fmla="*/ 567 h 1304"/>
                <a:gd name="T32" fmla="*/ 936 w 992"/>
                <a:gd name="T33" fmla="*/ 482 h 1304"/>
                <a:gd name="T34" fmla="*/ 907 w 992"/>
                <a:gd name="T35" fmla="*/ 454 h 1304"/>
                <a:gd name="T36" fmla="*/ 822 w 992"/>
                <a:gd name="T37" fmla="*/ 454 h 1304"/>
                <a:gd name="T38" fmla="*/ 851 w 992"/>
                <a:gd name="T39" fmla="*/ 340 h 1304"/>
                <a:gd name="T40" fmla="*/ 709 w 992"/>
                <a:gd name="T41" fmla="*/ 369 h 1304"/>
                <a:gd name="T42" fmla="*/ 681 w 992"/>
                <a:gd name="T43" fmla="*/ 312 h 1304"/>
                <a:gd name="T44" fmla="*/ 681 w 992"/>
                <a:gd name="T45" fmla="*/ 227 h 1304"/>
                <a:gd name="T46" fmla="*/ 624 w 992"/>
                <a:gd name="T47" fmla="*/ 227 h 1304"/>
                <a:gd name="T48" fmla="*/ 567 w 992"/>
                <a:gd name="T49" fmla="*/ 142 h 1304"/>
                <a:gd name="T50" fmla="*/ 510 w 992"/>
                <a:gd name="T51" fmla="*/ 170 h 1304"/>
                <a:gd name="T52" fmla="*/ 482 w 992"/>
                <a:gd name="T53" fmla="*/ 114 h 1304"/>
                <a:gd name="T54" fmla="*/ 397 w 992"/>
                <a:gd name="T55" fmla="*/ 85 h 1304"/>
                <a:gd name="T56" fmla="*/ 340 w 992"/>
                <a:gd name="T57" fmla="*/ 0 h 1304"/>
                <a:gd name="T58" fmla="*/ 255 w 992"/>
                <a:gd name="T59" fmla="*/ 28 h 1304"/>
                <a:gd name="T60" fmla="*/ 255 w 992"/>
                <a:gd name="T61" fmla="*/ 114 h 1304"/>
                <a:gd name="T62" fmla="*/ 85 w 992"/>
                <a:gd name="T63" fmla="*/ 114 h 1304"/>
                <a:gd name="T64" fmla="*/ 29 w 992"/>
                <a:gd name="T65" fmla="*/ 199 h 1304"/>
                <a:gd name="T66" fmla="*/ 199 w 992"/>
                <a:gd name="T67" fmla="*/ 340 h 1304"/>
                <a:gd name="T68" fmla="*/ 199 w 992"/>
                <a:gd name="T69" fmla="*/ 482 h 1304"/>
                <a:gd name="T70" fmla="*/ 255 w 992"/>
                <a:gd name="T71" fmla="*/ 482 h 1304"/>
                <a:gd name="T72" fmla="*/ 255 w 992"/>
                <a:gd name="T73" fmla="*/ 624 h 1304"/>
                <a:gd name="T74" fmla="*/ 142 w 992"/>
                <a:gd name="T75" fmla="*/ 737 h 1304"/>
                <a:gd name="T76" fmla="*/ 170 w 992"/>
                <a:gd name="T77" fmla="*/ 794 h 1304"/>
                <a:gd name="T78" fmla="*/ 114 w 992"/>
                <a:gd name="T79" fmla="*/ 822 h 1304"/>
                <a:gd name="T80" fmla="*/ 114 w 992"/>
                <a:gd name="T81" fmla="*/ 907 h 1304"/>
                <a:gd name="T82" fmla="*/ 29 w 992"/>
                <a:gd name="T83" fmla="*/ 936 h 1304"/>
                <a:gd name="T84" fmla="*/ 0 w 992"/>
                <a:gd name="T85" fmla="*/ 1077 h 1304"/>
                <a:gd name="T86" fmla="*/ 57 w 992"/>
                <a:gd name="T87" fmla="*/ 1191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992" h="1304">
                  <a:moveTo>
                    <a:pt x="57" y="1191"/>
                  </a:moveTo>
                  <a:lnTo>
                    <a:pt x="114" y="1191"/>
                  </a:lnTo>
                  <a:lnTo>
                    <a:pt x="142" y="1049"/>
                  </a:lnTo>
                  <a:lnTo>
                    <a:pt x="227" y="1049"/>
                  </a:lnTo>
                  <a:lnTo>
                    <a:pt x="199" y="1134"/>
                  </a:lnTo>
                  <a:lnTo>
                    <a:pt x="369" y="1191"/>
                  </a:lnTo>
                  <a:lnTo>
                    <a:pt x="397" y="1304"/>
                  </a:lnTo>
                  <a:lnTo>
                    <a:pt x="454" y="1276"/>
                  </a:lnTo>
                  <a:lnTo>
                    <a:pt x="482" y="1134"/>
                  </a:lnTo>
                  <a:lnTo>
                    <a:pt x="794" y="1134"/>
                  </a:lnTo>
                  <a:lnTo>
                    <a:pt x="822" y="992"/>
                  </a:lnTo>
                  <a:lnTo>
                    <a:pt x="907" y="851"/>
                  </a:lnTo>
                  <a:lnTo>
                    <a:pt x="851" y="766"/>
                  </a:lnTo>
                  <a:lnTo>
                    <a:pt x="879" y="595"/>
                  </a:lnTo>
                  <a:lnTo>
                    <a:pt x="907" y="567"/>
                  </a:lnTo>
                  <a:lnTo>
                    <a:pt x="992" y="567"/>
                  </a:lnTo>
                  <a:lnTo>
                    <a:pt x="936" y="482"/>
                  </a:lnTo>
                  <a:lnTo>
                    <a:pt x="907" y="454"/>
                  </a:lnTo>
                  <a:lnTo>
                    <a:pt x="822" y="454"/>
                  </a:lnTo>
                  <a:lnTo>
                    <a:pt x="851" y="340"/>
                  </a:lnTo>
                  <a:lnTo>
                    <a:pt x="709" y="369"/>
                  </a:lnTo>
                  <a:lnTo>
                    <a:pt x="681" y="312"/>
                  </a:lnTo>
                  <a:lnTo>
                    <a:pt x="681" y="227"/>
                  </a:lnTo>
                  <a:lnTo>
                    <a:pt x="624" y="227"/>
                  </a:lnTo>
                  <a:lnTo>
                    <a:pt x="567" y="142"/>
                  </a:lnTo>
                  <a:lnTo>
                    <a:pt x="510" y="170"/>
                  </a:lnTo>
                  <a:lnTo>
                    <a:pt x="482" y="114"/>
                  </a:lnTo>
                  <a:lnTo>
                    <a:pt x="397" y="85"/>
                  </a:lnTo>
                  <a:lnTo>
                    <a:pt x="340" y="0"/>
                  </a:lnTo>
                  <a:lnTo>
                    <a:pt x="255" y="28"/>
                  </a:lnTo>
                  <a:lnTo>
                    <a:pt x="255" y="114"/>
                  </a:lnTo>
                  <a:lnTo>
                    <a:pt x="85" y="114"/>
                  </a:lnTo>
                  <a:lnTo>
                    <a:pt x="29" y="199"/>
                  </a:lnTo>
                  <a:lnTo>
                    <a:pt x="199" y="340"/>
                  </a:lnTo>
                  <a:lnTo>
                    <a:pt x="199" y="482"/>
                  </a:lnTo>
                  <a:lnTo>
                    <a:pt x="255" y="482"/>
                  </a:lnTo>
                  <a:lnTo>
                    <a:pt x="255" y="624"/>
                  </a:lnTo>
                  <a:lnTo>
                    <a:pt x="142" y="737"/>
                  </a:lnTo>
                  <a:lnTo>
                    <a:pt x="170" y="794"/>
                  </a:lnTo>
                  <a:lnTo>
                    <a:pt x="114" y="822"/>
                  </a:lnTo>
                  <a:lnTo>
                    <a:pt x="114" y="907"/>
                  </a:lnTo>
                  <a:lnTo>
                    <a:pt x="29" y="936"/>
                  </a:lnTo>
                  <a:lnTo>
                    <a:pt x="0" y="1077"/>
                  </a:lnTo>
                  <a:lnTo>
                    <a:pt x="57" y="1191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8" name="Freeform 732"/>
            <p:cNvSpPr>
              <a:spLocks/>
            </p:cNvSpPr>
            <p:nvPr/>
          </p:nvSpPr>
          <p:spPr bwMode="auto">
            <a:xfrm>
              <a:off x="2388" y="1635"/>
              <a:ext cx="1105" cy="1191"/>
            </a:xfrm>
            <a:custGeom>
              <a:avLst/>
              <a:gdLst>
                <a:gd name="T0" fmla="*/ 1105 w 1105"/>
                <a:gd name="T1" fmla="*/ 312 h 1191"/>
                <a:gd name="T2" fmla="*/ 1105 w 1105"/>
                <a:gd name="T3" fmla="*/ 368 h 1191"/>
                <a:gd name="T4" fmla="*/ 935 w 1105"/>
                <a:gd name="T5" fmla="*/ 453 h 1191"/>
                <a:gd name="T6" fmla="*/ 879 w 1105"/>
                <a:gd name="T7" fmla="*/ 567 h 1191"/>
                <a:gd name="T8" fmla="*/ 765 w 1105"/>
                <a:gd name="T9" fmla="*/ 567 h 1191"/>
                <a:gd name="T10" fmla="*/ 708 w 1105"/>
                <a:gd name="T11" fmla="*/ 624 h 1191"/>
                <a:gd name="T12" fmla="*/ 737 w 1105"/>
                <a:gd name="T13" fmla="*/ 680 h 1191"/>
                <a:gd name="T14" fmla="*/ 708 w 1105"/>
                <a:gd name="T15" fmla="*/ 907 h 1191"/>
                <a:gd name="T16" fmla="*/ 567 w 1105"/>
                <a:gd name="T17" fmla="*/ 907 h 1191"/>
                <a:gd name="T18" fmla="*/ 510 w 1105"/>
                <a:gd name="T19" fmla="*/ 1134 h 1191"/>
                <a:gd name="T20" fmla="*/ 453 w 1105"/>
                <a:gd name="T21" fmla="*/ 1077 h 1191"/>
                <a:gd name="T22" fmla="*/ 425 w 1105"/>
                <a:gd name="T23" fmla="*/ 1191 h 1191"/>
                <a:gd name="T24" fmla="*/ 340 w 1105"/>
                <a:gd name="T25" fmla="*/ 1134 h 1191"/>
                <a:gd name="T26" fmla="*/ 283 w 1105"/>
                <a:gd name="T27" fmla="*/ 1162 h 1191"/>
                <a:gd name="T28" fmla="*/ 227 w 1105"/>
                <a:gd name="T29" fmla="*/ 1106 h 1191"/>
                <a:gd name="T30" fmla="*/ 198 w 1105"/>
                <a:gd name="T31" fmla="*/ 964 h 1191"/>
                <a:gd name="T32" fmla="*/ 141 w 1105"/>
                <a:gd name="T33" fmla="*/ 964 h 1191"/>
                <a:gd name="T34" fmla="*/ 170 w 1105"/>
                <a:gd name="T35" fmla="*/ 879 h 1191"/>
                <a:gd name="T36" fmla="*/ 0 w 1105"/>
                <a:gd name="T37" fmla="*/ 794 h 1191"/>
                <a:gd name="T38" fmla="*/ 170 w 1105"/>
                <a:gd name="T39" fmla="*/ 567 h 1191"/>
                <a:gd name="T40" fmla="*/ 255 w 1105"/>
                <a:gd name="T41" fmla="*/ 312 h 1191"/>
                <a:gd name="T42" fmla="*/ 227 w 1105"/>
                <a:gd name="T43" fmla="*/ 255 h 1191"/>
                <a:gd name="T44" fmla="*/ 255 w 1105"/>
                <a:gd name="T45" fmla="*/ 198 h 1191"/>
                <a:gd name="T46" fmla="*/ 312 w 1105"/>
                <a:gd name="T47" fmla="*/ 198 h 1191"/>
                <a:gd name="T48" fmla="*/ 312 w 1105"/>
                <a:gd name="T49" fmla="*/ 227 h 1191"/>
                <a:gd name="T50" fmla="*/ 482 w 1105"/>
                <a:gd name="T51" fmla="*/ 283 h 1191"/>
                <a:gd name="T52" fmla="*/ 538 w 1105"/>
                <a:gd name="T53" fmla="*/ 255 h 1191"/>
                <a:gd name="T54" fmla="*/ 510 w 1105"/>
                <a:gd name="T55" fmla="*/ 198 h 1191"/>
                <a:gd name="T56" fmla="*/ 397 w 1105"/>
                <a:gd name="T57" fmla="*/ 170 h 1191"/>
                <a:gd name="T58" fmla="*/ 397 w 1105"/>
                <a:gd name="T59" fmla="*/ 142 h 1191"/>
                <a:gd name="T60" fmla="*/ 312 w 1105"/>
                <a:gd name="T61" fmla="*/ 57 h 1191"/>
                <a:gd name="T62" fmla="*/ 397 w 1105"/>
                <a:gd name="T63" fmla="*/ 0 h 1191"/>
                <a:gd name="T64" fmla="*/ 510 w 1105"/>
                <a:gd name="T65" fmla="*/ 113 h 1191"/>
                <a:gd name="T66" fmla="*/ 595 w 1105"/>
                <a:gd name="T67" fmla="*/ 85 h 1191"/>
                <a:gd name="T68" fmla="*/ 623 w 1105"/>
                <a:gd name="T69" fmla="*/ 198 h 1191"/>
                <a:gd name="T70" fmla="*/ 708 w 1105"/>
                <a:gd name="T71" fmla="*/ 255 h 1191"/>
                <a:gd name="T72" fmla="*/ 737 w 1105"/>
                <a:gd name="T73" fmla="*/ 142 h 1191"/>
                <a:gd name="T74" fmla="*/ 1049 w 1105"/>
                <a:gd name="T75" fmla="*/ 312 h 1191"/>
                <a:gd name="T76" fmla="*/ 1105 w 1105"/>
                <a:gd name="T77" fmla="*/ 312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105" h="1191">
                  <a:moveTo>
                    <a:pt x="1105" y="312"/>
                  </a:moveTo>
                  <a:lnTo>
                    <a:pt x="1105" y="368"/>
                  </a:lnTo>
                  <a:lnTo>
                    <a:pt x="935" y="453"/>
                  </a:lnTo>
                  <a:lnTo>
                    <a:pt x="879" y="567"/>
                  </a:lnTo>
                  <a:lnTo>
                    <a:pt x="765" y="567"/>
                  </a:lnTo>
                  <a:lnTo>
                    <a:pt x="708" y="624"/>
                  </a:lnTo>
                  <a:lnTo>
                    <a:pt x="737" y="680"/>
                  </a:lnTo>
                  <a:lnTo>
                    <a:pt x="708" y="907"/>
                  </a:lnTo>
                  <a:lnTo>
                    <a:pt x="567" y="907"/>
                  </a:lnTo>
                  <a:lnTo>
                    <a:pt x="510" y="1134"/>
                  </a:lnTo>
                  <a:lnTo>
                    <a:pt x="453" y="1077"/>
                  </a:lnTo>
                  <a:lnTo>
                    <a:pt x="425" y="1191"/>
                  </a:lnTo>
                  <a:lnTo>
                    <a:pt x="340" y="1134"/>
                  </a:lnTo>
                  <a:lnTo>
                    <a:pt x="283" y="1162"/>
                  </a:lnTo>
                  <a:lnTo>
                    <a:pt x="227" y="1106"/>
                  </a:lnTo>
                  <a:lnTo>
                    <a:pt x="198" y="964"/>
                  </a:lnTo>
                  <a:lnTo>
                    <a:pt x="141" y="964"/>
                  </a:lnTo>
                  <a:lnTo>
                    <a:pt x="170" y="879"/>
                  </a:lnTo>
                  <a:lnTo>
                    <a:pt x="0" y="794"/>
                  </a:lnTo>
                  <a:lnTo>
                    <a:pt x="170" y="567"/>
                  </a:lnTo>
                  <a:lnTo>
                    <a:pt x="255" y="312"/>
                  </a:lnTo>
                  <a:lnTo>
                    <a:pt x="227" y="255"/>
                  </a:lnTo>
                  <a:lnTo>
                    <a:pt x="255" y="198"/>
                  </a:lnTo>
                  <a:lnTo>
                    <a:pt x="312" y="198"/>
                  </a:lnTo>
                  <a:lnTo>
                    <a:pt x="312" y="227"/>
                  </a:lnTo>
                  <a:lnTo>
                    <a:pt x="482" y="283"/>
                  </a:lnTo>
                  <a:lnTo>
                    <a:pt x="538" y="255"/>
                  </a:lnTo>
                  <a:lnTo>
                    <a:pt x="510" y="198"/>
                  </a:lnTo>
                  <a:lnTo>
                    <a:pt x="397" y="170"/>
                  </a:lnTo>
                  <a:lnTo>
                    <a:pt x="397" y="142"/>
                  </a:lnTo>
                  <a:lnTo>
                    <a:pt x="312" y="57"/>
                  </a:lnTo>
                  <a:lnTo>
                    <a:pt x="397" y="0"/>
                  </a:lnTo>
                  <a:lnTo>
                    <a:pt x="510" y="113"/>
                  </a:lnTo>
                  <a:lnTo>
                    <a:pt x="595" y="85"/>
                  </a:lnTo>
                  <a:lnTo>
                    <a:pt x="623" y="198"/>
                  </a:lnTo>
                  <a:lnTo>
                    <a:pt x="708" y="255"/>
                  </a:lnTo>
                  <a:lnTo>
                    <a:pt x="737" y="142"/>
                  </a:lnTo>
                  <a:lnTo>
                    <a:pt x="1049" y="312"/>
                  </a:lnTo>
                  <a:lnTo>
                    <a:pt x="1105" y="312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9" name="Freeform 733"/>
            <p:cNvSpPr>
              <a:spLocks/>
            </p:cNvSpPr>
            <p:nvPr/>
          </p:nvSpPr>
          <p:spPr bwMode="auto">
            <a:xfrm>
              <a:off x="1197" y="1351"/>
              <a:ext cx="1729" cy="1418"/>
            </a:xfrm>
            <a:custGeom>
              <a:avLst/>
              <a:gdLst>
                <a:gd name="T0" fmla="*/ 85 w 1729"/>
                <a:gd name="T1" fmla="*/ 794 h 1418"/>
                <a:gd name="T2" fmla="*/ 198 w 1729"/>
                <a:gd name="T3" fmla="*/ 879 h 1418"/>
                <a:gd name="T4" fmla="*/ 312 w 1729"/>
                <a:gd name="T5" fmla="*/ 936 h 1418"/>
                <a:gd name="T6" fmla="*/ 369 w 1729"/>
                <a:gd name="T7" fmla="*/ 1021 h 1418"/>
                <a:gd name="T8" fmla="*/ 539 w 1729"/>
                <a:gd name="T9" fmla="*/ 1049 h 1418"/>
                <a:gd name="T10" fmla="*/ 595 w 1729"/>
                <a:gd name="T11" fmla="*/ 1163 h 1418"/>
                <a:gd name="T12" fmla="*/ 737 w 1729"/>
                <a:gd name="T13" fmla="*/ 1191 h 1418"/>
                <a:gd name="T14" fmla="*/ 794 w 1729"/>
                <a:gd name="T15" fmla="*/ 1248 h 1418"/>
                <a:gd name="T16" fmla="*/ 879 w 1729"/>
                <a:gd name="T17" fmla="*/ 1390 h 1418"/>
                <a:gd name="T18" fmla="*/ 1021 w 1729"/>
                <a:gd name="T19" fmla="*/ 1304 h 1418"/>
                <a:gd name="T20" fmla="*/ 1134 w 1729"/>
                <a:gd name="T21" fmla="*/ 1418 h 1418"/>
                <a:gd name="T22" fmla="*/ 1247 w 1729"/>
                <a:gd name="T23" fmla="*/ 1304 h 1418"/>
                <a:gd name="T24" fmla="*/ 1332 w 1729"/>
                <a:gd name="T25" fmla="*/ 1361 h 1418"/>
                <a:gd name="T26" fmla="*/ 1389 w 1729"/>
                <a:gd name="T27" fmla="*/ 1418 h 1418"/>
                <a:gd name="T28" fmla="*/ 1389 w 1729"/>
                <a:gd name="T29" fmla="*/ 1248 h 1418"/>
                <a:gd name="T30" fmla="*/ 1361 w 1729"/>
                <a:gd name="T31" fmla="*/ 1163 h 1418"/>
                <a:gd name="T32" fmla="*/ 1361 w 1729"/>
                <a:gd name="T33" fmla="*/ 851 h 1418"/>
                <a:gd name="T34" fmla="*/ 1418 w 1729"/>
                <a:gd name="T35" fmla="*/ 539 h 1418"/>
                <a:gd name="T36" fmla="*/ 1503 w 1729"/>
                <a:gd name="T37" fmla="*/ 482 h 1418"/>
                <a:gd name="T38" fmla="*/ 1673 w 1729"/>
                <a:gd name="T39" fmla="*/ 567 h 1418"/>
                <a:gd name="T40" fmla="*/ 1701 w 1729"/>
                <a:gd name="T41" fmla="*/ 482 h 1418"/>
                <a:gd name="T42" fmla="*/ 1588 w 1729"/>
                <a:gd name="T43" fmla="*/ 426 h 1418"/>
                <a:gd name="T44" fmla="*/ 1588 w 1729"/>
                <a:gd name="T45" fmla="*/ 284 h 1418"/>
                <a:gd name="T46" fmla="*/ 1219 w 1729"/>
                <a:gd name="T47" fmla="*/ 0 h 1418"/>
                <a:gd name="T48" fmla="*/ 1106 w 1729"/>
                <a:gd name="T49" fmla="*/ 199 h 1418"/>
                <a:gd name="T50" fmla="*/ 1191 w 1729"/>
                <a:gd name="T51" fmla="*/ 312 h 1418"/>
                <a:gd name="T52" fmla="*/ 1049 w 1729"/>
                <a:gd name="T53" fmla="*/ 341 h 1418"/>
                <a:gd name="T54" fmla="*/ 851 w 1729"/>
                <a:gd name="T55" fmla="*/ 426 h 1418"/>
                <a:gd name="T56" fmla="*/ 765 w 1729"/>
                <a:gd name="T57" fmla="*/ 369 h 1418"/>
                <a:gd name="T58" fmla="*/ 652 w 1729"/>
                <a:gd name="T59" fmla="*/ 511 h 1418"/>
                <a:gd name="T60" fmla="*/ 454 w 1729"/>
                <a:gd name="T61" fmla="*/ 454 h 1418"/>
                <a:gd name="T62" fmla="*/ 369 w 1729"/>
                <a:gd name="T63" fmla="*/ 369 h 1418"/>
                <a:gd name="T64" fmla="*/ 284 w 1729"/>
                <a:gd name="T65" fmla="*/ 397 h 1418"/>
                <a:gd name="T66" fmla="*/ 0 w 1729"/>
                <a:gd name="T67" fmla="*/ 426 h 1418"/>
                <a:gd name="T68" fmla="*/ 85 w 1729"/>
                <a:gd name="T69" fmla="*/ 596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729" h="1418">
                  <a:moveTo>
                    <a:pt x="28" y="709"/>
                  </a:moveTo>
                  <a:lnTo>
                    <a:pt x="85" y="794"/>
                  </a:lnTo>
                  <a:lnTo>
                    <a:pt x="170" y="823"/>
                  </a:lnTo>
                  <a:lnTo>
                    <a:pt x="198" y="879"/>
                  </a:lnTo>
                  <a:lnTo>
                    <a:pt x="255" y="851"/>
                  </a:lnTo>
                  <a:lnTo>
                    <a:pt x="312" y="936"/>
                  </a:lnTo>
                  <a:lnTo>
                    <a:pt x="369" y="936"/>
                  </a:lnTo>
                  <a:lnTo>
                    <a:pt x="369" y="1021"/>
                  </a:lnTo>
                  <a:lnTo>
                    <a:pt x="397" y="1078"/>
                  </a:lnTo>
                  <a:lnTo>
                    <a:pt x="539" y="1049"/>
                  </a:lnTo>
                  <a:lnTo>
                    <a:pt x="510" y="1163"/>
                  </a:lnTo>
                  <a:lnTo>
                    <a:pt x="595" y="1163"/>
                  </a:lnTo>
                  <a:lnTo>
                    <a:pt x="624" y="1191"/>
                  </a:lnTo>
                  <a:lnTo>
                    <a:pt x="737" y="1191"/>
                  </a:lnTo>
                  <a:lnTo>
                    <a:pt x="765" y="1248"/>
                  </a:lnTo>
                  <a:lnTo>
                    <a:pt x="794" y="1248"/>
                  </a:lnTo>
                  <a:lnTo>
                    <a:pt x="822" y="1390"/>
                  </a:lnTo>
                  <a:lnTo>
                    <a:pt x="879" y="1390"/>
                  </a:lnTo>
                  <a:lnTo>
                    <a:pt x="936" y="1304"/>
                  </a:lnTo>
                  <a:lnTo>
                    <a:pt x="1021" y="1304"/>
                  </a:lnTo>
                  <a:lnTo>
                    <a:pt x="1049" y="1418"/>
                  </a:lnTo>
                  <a:lnTo>
                    <a:pt x="1134" y="1418"/>
                  </a:lnTo>
                  <a:lnTo>
                    <a:pt x="1162" y="1304"/>
                  </a:lnTo>
                  <a:lnTo>
                    <a:pt x="1247" y="1304"/>
                  </a:lnTo>
                  <a:lnTo>
                    <a:pt x="1247" y="1333"/>
                  </a:lnTo>
                  <a:lnTo>
                    <a:pt x="1332" y="1361"/>
                  </a:lnTo>
                  <a:lnTo>
                    <a:pt x="1332" y="1418"/>
                  </a:lnTo>
                  <a:lnTo>
                    <a:pt x="1389" y="1418"/>
                  </a:lnTo>
                  <a:lnTo>
                    <a:pt x="1418" y="1390"/>
                  </a:lnTo>
                  <a:lnTo>
                    <a:pt x="1389" y="1248"/>
                  </a:lnTo>
                  <a:lnTo>
                    <a:pt x="1332" y="1248"/>
                  </a:lnTo>
                  <a:lnTo>
                    <a:pt x="1361" y="1163"/>
                  </a:lnTo>
                  <a:lnTo>
                    <a:pt x="1191" y="1078"/>
                  </a:lnTo>
                  <a:lnTo>
                    <a:pt x="1361" y="851"/>
                  </a:lnTo>
                  <a:lnTo>
                    <a:pt x="1446" y="596"/>
                  </a:lnTo>
                  <a:lnTo>
                    <a:pt x="1418" y="539"/>
                  </a:lnTo>
                  <a:lnTo>
                    <a:pt x="1446" y="482"/>
                  </a:lnTo>
                  <a:lnTo>
                    <a:pt x="1503" y="482"/>
                  </a:lnTo>
                  <a:lnTo>
                    <a:pt x="1503" y="511"/>
                  </a:lnTo>
                  <a:lnTo>
                    <a:pt x="1673" y="567"/>
                  </a:lnTo>
                  <a:lnTo>
                    <a:pt x="1729" y="539"/>
                  </a:lnTo>
                  <a:lnTo>
                    <a:pt x="1701" y="482"/>
                  </a:lnTo>
                  <a:lnTo>
                    <a:pt x="1588" y="454"/>
                  </a:lnTo>
                  <a:lnTo>
                    <a:pt x="1588" y="426"/>
                  </a:lnTo>
                  <a:lnTo>
                    <a:pt x="1503" y="341"/>
                  </a:lnTo>
                  <a:lnTo>
                    <a:pt x="1588" y="284"/>
                  </a:lnTo>
                  <a:lnTo>
                    <a:pt x="1418" y="142"/>
                  </a:lnTo>
                  <a:lnTo>
                    <a:pt x="1219" y="0"/>
                  </a:lnTo>
                  <a:lnTo>
                    <a:pt x="1191" y="114"/>
                  </a:lnTo>
                  <a:lnTo>
                    <a:pt x="1106" y="199"/>
                  </a:lnTo>
                  <a:lnTo>
                    <a:pt x="1247" y="284"/>
                  </a:lnTo>
                  <a:lnTo>
                    <a:pt x="1191" y="312"/>
                  </a:lnTo>
                  <a:lnTo>
                    <a:pt x="1106" y="284"/>
                  </a:lnTo>
                  <a:lnTo>
                    <a:pt x="1049" y="341"/>
                  </a:lnTo>
                  <a:lnTo>
                    <a:pt x="964" y="312"/>
                  </a:lnTo>
                  <a:lnTo>
                    <a:pt x="851" y="426"/>
                  </a:lnTo>
                  <a:lnTo>
                    <a:pt x="822" y="341"/>
                  </a:lnTo>
                  <a:lnTo>
                    <a:pt x="765" y="369"/>
                  </a:lnTo>
                  <a:lnTo>
                    <a:pt x="737" y="426"/>
                  </a:lnTo>
                  <a:lnTo>
                    <a:pt x="652" y="511"/>
                  </a:lnTo>
                  <a:lnTo>
                    <a:pt x="482" y="426"/>
                  </a:lnTo>
                  <a:lnTo>
                    <a:pt x="454" y="454"/>
                  </a:lnTo>
                  <a:lnTo>
                    <a:pt x="397" y="426"/>
                  </a:lnTo>
                  <a:lnTo>
                    <a:pt x="369" y="369"/>
                  </a:lnTo>
                  <a:lnTo>
                    <a:pt x="312" y="369"/>
                  </a:lnTo>
                  <a:lnTo>
                    <a:pt x="284" y="397"/>
                  </a:lnTo>
                  <a:lnTo>
                    <a:pt x="113" y="369"/>
                  </a:lnTo>
                  <a:lnTo>
                    <a:pt x="0" y="426"/>
                  </a:lnTo>
                  <a:lnTo>
                    <a:pt x="0" y="539"/>
                  </a:lnTo>
                  <a:lnTo>
                    <a:pt x="85" y="596"/>
                  </a:lnTo>
                  <a:lnTo>
                    <a:pt x="28" y="70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0" name="Freeform 734"/>
            <p:cNvSpPr>
              <a:spLocks/>
            </p:cNvSpPr>
            <p:nvPr/>
          </p:nvSpPr>
          <p:spPr bwMode="auto">
            <a:xfrm>
              <a:off x="1310" y="246"/>
              <a:ext cx="1361" cy="1616"/>
            </a:xfrm>
            <a:custGeom>
              <a:avLst/>
              <a:gdLst>
                <a:gd name="T0" fmla="*/ 0 w 1361"/>
                <a:gd name="T1" fmla="*/ 1474 h 1616"/>
                <a:gd name="T2" fmla="*/ 171 w 1361"/>
                <a:gd name="T3" fmla="*/ 1502 h 1616"/>
                <a:gd name="T4" fmla="*/ 199 w 1361"/>
                <a:gd name="T5" fmla="*/ 1474 h 1616"/>
                <a:gd name="T6" fmla="*/ 256 w 1361"/>
                <a:gd name="T7" fmla="*/ 1474 h 1616"/>
                <a:gd name="T8" fmla="*/ 284 w 1361"/>
                <a:gd name="T9" fmla="*/ 1531 h 1616"/>
                <a:gd name="T10" fmla="*/ 341 w 1361"/>
                <a:gd name="T11" fmla="*/ 1559 h 1616"/>
                <a:gd name="T12" fmla="*/ 369 w 1361"/>
                <a:gd name="T13" fmla="*/ 1531 h 1616"/>
                <a:gd name="T14" fmla="*/ 539 w 1361"/>
                <a:gd name="T15" fmla="*/ 1616 h 1616"/>
                <a:gd name="T16" fmla="*/ 624 w 1361"/>
                <a:gd name="T17" fmla="*/ 1531 h 1616"/>
                <a:gd name="T18" fmla="*/ 652 w 1361"/>
                <a:gd name="T19" fmla="*/ 1474 h 1616"/>
                <a:gd name="T20" fmla="*/ 709 w 1361"/>
                <a:gd name="T21" fmla="*/ 1446 h 1616"/>
                <a:gd name="T22" fmla="*/ 738 w 1361"/>
                <a:gd name="T23" fmla="*/ 1531 h 1616"/>
                <a:gd name="T24" fmla="*/ 851 w 1361"/>
                <a:gd name="T25" fmla="*/ 1417 h 1616"/>
                <a:gd name="T26" fmla="*/ 936 w 1361"/>
                <a:gd name="T27" fmla="*/ 1446 h 1616"/>
                <a:gd name="T28" fmla="*/ 993 w 1361"/>
                <a:gd name="T29" fmla="*/ 1389 h 1616"/>
                <a:gd name="T30" fmla="*/ 1078 w 1361"/>
                <a:gd name="T31" fmla="*/ 1417 h 1616"/>
                <a:gd name="T32" fmla="*/ 1134 w 1361"/>
                <a:gd name="T33" fmla="*/ 1389 h 1616"/>
                <a:gd name="T34" fmla="*/ 993 w 1361"/>
                <a:gd name="T35" fmla="*/ 1304 h 1616"/>
                <a:gd name="T36" fmla="*/ 1078 w 1361"/>
                <a:gd name="T37" fmla="*/ 1219 h 1616"/>
                <a:gd name="T38" fmla="*/ 1106 w 1361"/>
                <a:gd name="T39" fmla="*/ 1105 h 1616"/>
                <a:gd name="T40" fmla="*/ 1021 w 1361"/>
                <a:gd name="T41" fmla="*/ 1049 h 1616"/>
                <a:gd name="T42" fmla="*/ 908 w 1361"/>
                <a:gd name="T43" fmla="*/ 708 h 1616"/>
                <a:gd name="T44" fmla="*/ 1219 w 1361"/>
                <a:gd name="T45" fmla="*/ 340 h 1616"/>
                <a:gd name="T46" fmla="*/ 1191 w 1361"/>
                <a:gd name="T47" fmla="*/ 198 h 1616"/>
                <a:gd name="T48" fmla="*/ 1361 w 1361"/>
                <a:gd name="T49" fmla="*/ 56 h 1616"/>
                <a:gd name="T50" fmla="*/ 1219 w 1361"/>
                <a:gd name="T51" fmla="*/ 0 h 1616"/>
                <a:gd name="T52" fmla="*/ 1021 w 1361"/>
                <a:gd name="T53" fmla="*/ 28 h 1616"/>
                <a:gd name="T54" fmla="*/ 936 w 1361"/>
                <a:gd name="T55" fmla="*/ 0 h 1616"/>
                <a:gd name="T56" fmla="*/ 908 w 1361"/>
                <a:gd name="T57" fmla="*/ 85 h 1616"/>
                <a:gd name="T58" fmla="*/ 823 w 1361"/>
                <a:gd name="T59" fmla="*/ 170 h 1616"/>
                <a:gd name="T60" fmla="*/ 709 w 1361"/>
                <a:gd name="T61" fmla="*/ 85 h 1616"/>
                <a:gd name="T62" fmla="*/ 511 w 1361"/>
                <a:gd name="T63" fmla="*/ 170 h 1616"/>
                <a:gd name="T64" fmla="*/ 482 w 1361"/>
                <a:gd name="T65" fmla="*/ 227 h 1616"/>
                <a:gd name="T66" fmla="*/ 227 w 1361"/>
                <a:gd name="T67" fmla="*/ 425 h 1616"/>
                <a:gd name="T68" fmla="*/ 199 w 1361"/>
                <a:gd name="T69" fmla="*/ 595 h 1616"/>
                <a:gd name="T70" fmla="*/ 227 w 1361"/>
                <a:gd name="T71" fmla="*/ 680 h 1616"/>
                <a:gd name="T72" fmla="*/ 171 w 1361"/>
                <a:gd name="T73" fmla="*/ 822 h 1616"/>
                <a:gd name="T74" fmla="*/ 114 w 1361"/>
                <a:gd name="T75" fmla="*/ 879 h 1616"/>
                <a:gd name="T76" fmla="*/ 57 w 1361"/>
                <a:gd name="T77" fmla="*/ 1049 h 1616"/>
                <a:gd name="T78" fmla="*/ 85 w 1361"/>
                <a:gd name="T79" fmla="*/ 1134 h 1616"/>
                <a:gd name="T80" fmla="*/ 0 w 1361"/>
                <a:gd name="T81" fmla="*/ 1247 h 1616"/>
                <a:gd name="T82" fmla="*/ 0 w 1361"/>
                <a:gd name="T83" fmla="*/ 1474 h 1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361" h="1616">
                  <a:moveTo>
                    <a:pt x="0" y="1474"/>
                  </a:moveTo>
                  <a:lnTo>
                    <a:pt x="171" y="1502"/>
                  </a:lnTo>
                  <a:lnTo>
                    <a:pt x="199" y="1474"/>
                  </a:lnTo>
                  <a:lnTo>
                    <a:pt x="256" y="1474"/>
                  </a:lnTo>
                  <a:lnTo>
                    <a:pt x="284" y="1531"/>
                  </a:lnTo>
                  <a:lnTo>
                    <a:pt x="341" y="1559"/>
                  </a:lnTo>
                  <a:lnTo>
                    <a:pt x="369" y="1531"/>
                  </a:lnTo>
                  <a:lnTo>
                    <a:pt x="539" y="1616"/>
                  </a:lnTo>
                  <a:lnTo>
                    <a:pt x="624" y="1531"/>
                  </a:lnTo>
                  <a:lnTo>
                    <a:pt x="652" y="1474"/>
                  </a:lnTo>
                  <a:lnTo>
                    <a:pt x="709" y="1446"/>
                  </a:lnTo>
                  <a:lnTo>
                    <a:pt x="738" y="1531"/>
                  </a:lnTo>
                  <a:lnTo>
                    <a:pt x="851" y="1417"/>
                  </a:lnTo>
                  <a:lnTo>
                    <a:pt x="936" y="1446"/>
                  </a:lnTo>
                  <a:lnTo>
                    <a:pt x="993" y="1389"/>
                  </a:lnTo>
                  <a:lnTo>
                    <a:pt x="1078" y="1417"/>
                  </a:lnTo>
                  <a:lnTo>
                    <a:pt x="1134" y="1389"/>
                  </a:lnTo>
                  <a:lnTo>
                    <a:pt x="993" y="1304"/>
                  </a:lnTo>
                  <a:lnTo>
                    <a:pt x="1078" y="1219"/>
                  </a:lnTo>
                  <a:lnTo>
                    <a:pt x="1106" y="1105"/>
                  </a:lnTo>
                  <a:lnTo>
                    <a:pt x="1021" y="1049"/>
                  </a:lnTo>
                  <a:lnTo>
                    <a:pt x="908" y="708"/>
                  </a:lnTo>
                  <a:lnTo>
                    <a:pt x="1219" y="340"/>
                  </a:lnTo>
                  <a:lnTo>
                    <a:pt x="1191" y="198"/>
                  </a:lnTo>
                  <a:lnTo>
                    <a:pt x="1361" y="56"/>
                  </a:lnTo>
                  <a:lnTo>
                    <a:pt x="1219" y="0"/>
                  </a:lnTo>
                  <a:lnTo>
                    <a:pt x="1021" y="28"/>
                  </a:lnTo>
                  <a:lnTo>
                    <a:pt x="936" y="0"/>
                  </a:lnTo>
                  <a:lnTo>
                    <a:pt x="908" y="85"/>
                  </a:lnTo>
                  <a:lnTo>
                    <a:pt x="823" y="170"/>
                  </a:lnTo>
                  <a:lnTo>
                    <a:pt x="709" y="85"/>
                  </a:lnTo>
                  <a:lnTo>
                    <a:pt x="511" y="170"/>
                  </a:lnTo>
                  <a:lnTo>
                    <a:pt x="482" y="227"/>
                  </a:lnTo>
                  <a:lnTo>
                    <a:pt x="227" y="425"/>
                  </a:lnTo>
                  <a:lnTo>
                    <a:pt x="199" y="595"/>
                  </a:lnTo>
                  <a:lnTo>
                    <a:pt x="227" y="680"/>
                  </a:lnTo>
                  <a:lnTo>
                    <a:pt x="171" y="822"/>
                  </a:lnTo>
                  <a:lnTo>
                    <a:pt x="114" y="879"/>
                  </a:lnTo>
                  <a:lnTo>
                    <a:pt x="57" y="1049"/>
                  </a:lnTo>
                  <a:lnTo>
                    <a:pt x="85" y="1134"/>
                  </a:lnTo>
                  <a:lnTo>
                    <a:pt x="0" y="1247"/>
                  </a:lnTo>
                  <a:lnTo>
                    <a:pt x="0" y="1474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102" name="Group 940"/>
          <p:cNvGrpSpPr>
            <a:grpSpLocks/>
          </p:cNvGrpSpPr>
          <p:nvPr/>
        </p:nvGrpSpPr>
        <p:grpSpPr bwMode="auto">
          <a:xfrm>
            <a:off x="165205" y="4196567"/>
            <a:ext cx="5336005" cy="4686290"/>
            <a:chOff x="800" y="132"/>
            <a:chExt cx="6521" cy="5727"/>
          </a:xfrm>
        </p:grpSpPr>
        <p:sp>
          <p:nvSpPr>
            <p:cNvPr id="119" name="Freeform 920"/>
            <p:cNvSpPr>
              <a:spLocks/>
            </p:cNvSpPr>
            <p:nvPr/>
          </p:nvSpPr>
          <p:spPr bwMode="auto">
            <a:xfrm>
              <a:off x="4259" y="2344"/>
              <a:ext cx="170" cy="170"/>
            </a:xfrm>
            <a:custGeom>
              <a:avLst/>
              <a:gdLst>
                <a:gd name="T0" fmla="*/ 170 w 170"/>
                <a:gd name="T1" fmla="*/ 0 h 170"/>
                <a:gd name="T2" fmla="*/ 0 w 170"/>
                <a:gd name="T3" fmla="*/ 0 h 170"/>
                <a:gd name="T4" fmla="*/ 0 w 170"/>
                <a:gd name="T5" fmla="*/ 170 h 170"/>
                <a:gd name="T6" fmla="*/ 113 w 170"/>
                <a:gd name="T7" fmla="*/ 170 h 170"/>
                <a:gd name="T8" fmla="*/ 113 w 170"/>
                <a:gd name="T9" fmla="*/ 56 h 170"/>
                <a:gd name="T10" fmla="*/ 170 w 170"/>
                <a:gd name="T11" fmla="*/ 56 h 170"/>
                <a:gd name="T12" fmla="*/ 170 w 170"/>
                <a:gd name="T13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170">
                  <a:moveTo>
                    <a:pt x="170" y="0"/>
                  </a:moveTo>
                  <a:lnTo>
                    <a:pt x="0" y="0"/>
                  </a:lnTo>
                  <a:lnTo>
                    <a:pt x="0" y="170"/>
                  </a:lnTo>
                  <a:lnTo>
                    <a:pt x="113" y="170"/>
                  </a:lnTo>
                  <a:lnTo>
                    <a:pt x="113" y="56"/>
                  </a:lnTo>
                  <a:lnTo>
                    <a:pt x="170" y="56"/>
                  </a:lnTo>
                  <a:lnTo>
                    <a:pt x="170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0" name="Freeform 921"/>
            <p:cNvSpPr>
              <a:spLocks/>
            </p:cNvSpPr>
            <p:nvPr/>
          </p:nvSpPr>
          <p:spPr bwMode="auto">
            <a:xfrm>
              <a:off x="2442" y="1890"/>
              <a:ext cx="4482" cy="3175"/>
            </a:xfrm>
            <a:custGeom>
              <a:avLst/>
              <a:gdLst>
                <a:gd name="T0" fmla="*/ 229 w 4482"/>
                <a:gd name="T1" fmla="*/ 2835 h 3175"/>
                <a:gd name="T2" fmla="*/ 229 w 4482"/>
                <a:gd name="T3" fmla="*/ 2722 h 3175"/>
                <a:gd name="T4" fmla="*/ 286 w 4482"/>
                <a:gd name="T5" fmla="*/ 2381 h 3175"/>
                <a:gd name="T6" fmla="*/ 0 w 4482"/>
                <a:gd name="T7" fmla="*/ 2151 h 3175"/>
                <a:gd name="T8" fmla="*/ 116 w 4482"/>
                <a:gd name="T9" fmla="*/ 1474 h 3175"/>
                <a:gd name="T10" fmla="*/ 229 w 4482"/>
                <a:gd name="T11" fmla="*/ 1361 h 3175"/>
                <a:gd name="T12" fmla="*/ 286 w 4482"/>
                <a:gd name="T13" fmla="*/ 1021 h 3175"/>
                <a:gd name="T14" fmla="*/ 399 w 4482"/>
                <a:gd name="T15" fmla="*/ 907 h 3175"/>
                <a:gd name="T16" fmla="*/ 456 w 4482"/>
                <a:gd name="T17" fmla="*/ 737 h 3175"/>
                <a:gd name="T18" fmla="*/ 683 w 4482"/>
                <a:gd name="T19" fmla="*/ 680 h 3175"/>
                <a:gd name="T20" fmla="*/ 853 w 4482"/>
                <a:gd name="T21" fmla="*/ 170 h 3175"/>
                <a:gd name="T22" fmla="*/ 1306 w 4482"/>
                <a:gd name="T23" fmla="*/ 57 h 3175"/>
                <a:gd name="T24" fmla="*/ 1590 w 4482"/>
                <a:gd name="T25" fmla="*/ 57 h 3175"/>
                <a:gd name="T26" fmla="*/ 2044 w 4482"/>
                <a:gd name="T27" fmla="*/ 113 h 3175"/>
                <a:gd name="T28" fmla="*/ 2100 w 4482"/>
                <a:gd name="T29" fmla="*/ 340 h 3175"/>
                <a:gd name="T30" fmla="*/ 1930 w 4482"/>
                <a:gd name="T31" fmla="*/ 397 h 3175"/>
                <a:gd name="T32" fmla="*/ 1817 w 4482"/>
                <a:gd name="T33" fmla="*/ 567 h 3175"/>
                <a:gd name="T34" fmla="*/ 1760 w 4482"/>
                <a:gd name="T35" fmla="*/ 964 h 3175"/>
                <a:gd name="T36" fmla="*/ 1817 w 4482"/>
                <a:gd name="T37" fmla="*/ 1191 h 3175"/>
                <a:gd name="T38" fmla="*/ 1930 w 4482"/>
                <a:gd name="T39" fmla="*/ 1247 h 3175"/>
                <a:gd name="T40" fmla="*/ 1987 w 4482"/>
                <a:gd name="T41" fmla="*/ 1418 h 3175"/>
                <a:gd name="T42" fmla="*/ 2214 w 4482"/>
                <a:gd name="T43" fmla="*/ 1531 h 3175"/>
                <a:gd name="T44" fmla="*/ 2327 w 4482"/>
                <a:gd name="T45" fmla="*/ 1531 h 3175"/>
                <a:gd name="T46" fmla="*/ 2837 w 4482"/>
                <a:gd name="T47" fmla="*/ 1474 h 3175"/>
                <a:gd name="T48" fmla="*/ 3121 w 4482"/>
                <a:gd name="T49" fmla="*/ 1701 h 3175"/>
                <a:gd name="T50" fmla="*/ 3518 w 4482"/>
                <a:gd name="T51" fmla="*/ 1758 h 3175"/>
                <a:gd name="T52" fmla="*/ 3745 w 4482"/>
                <a:gd name="T53" fmla="*/ 1758 h 3175"/>
                <a:gd name="T54" fmla="*/ 3915 w 4482"/>
                <a:gd name="T55" fmla="*/ 1814 h 3175"/>
                <a:gd name="T56" fmla="*/ 4028 w 4482"/>
                <a:gd name="T57" fmla="*/ 1928 h 3175"/>
                <a:gd name="T58" fmla="*/ 4198 w 4482"/>
                <a:gd name="T59" fmla="*/ 1985 h 3175"/>
                <a:gd name="T60" fmla="*/ 4312 w 4482"/>
                <a:gd name="T61" fmla="*/ 1985 h 3175"/>
                <a:gd name="T62" fmla="*/ 4482 w 4482"/>
                <a:gd name="T63" fmla="*/ 1928 h 3175"/>
                <a:gd name="T64" fmla="*/ 4255 w 4482"/>
                <a:gd name="T65" fmla="*/ 2155 h 3175"/>
                <a:gd name="T66" fmla="*/ 4142 w 4482"/>
                <a:gd name="T67" fmla="*/ 2268 h 3175"/>
                <a:gd name="T68" fmla="*/ 4085 w 4482"/>
                <a:gd name="T69" fmla="*/ 2665 h 3175"/>
                <a:gd name="T70" fmla="*/ 3858 w 4482"/>
                <a:gd name="T71" fmla="*/ 2778 h 3175"/>
                <a:gd name="T72" fmla="*/ 3801 w 4482"/>
                <a:gd name="T73" fmla="*/ 2892 h 3175"/>
                <a:gd name="T74" fmla="*/ 3348 w 4482"/>
                <a:gd name="T75" fmla="*/ 2948 h 3175"/>
                <a:gd name="T76" fmla="*/ 3234 w 4482"/>
                <a:gd name="T77" fmla="*/ 2892 h 3175"/>
                <a:gd name="T78" fmla="*/ 2951 w 4482"/>
                <a:gd name="T79" fmla="*/ 2892 h 3175"/>
                <a:gd name="T80" fmla="*/ 2667 w 4482"/>
                <a:gd name="T81" fmla="*/ 2835 h 3175"/>
                <a:gd name="T82" fmla="*/ 2497 w 4482"/>
                <a:gd name="T83" fmla="*/ 2722 h 3175"/>
                <a:gd name="T84" fmla="*/ 2384 w 4482"/>
                <a:gd name="T85" fmla="*/ 2495 h 3175"/>
                <a:gd name="T86" fmla="*/ 2270 w 4482"/>
                <a:gd name="T87" fmla="*/ 2665 h 3175"/>
                <a:gd name="T88" fmla="*/ 2044 w 4482"/>
                <a:gd name="T89" fmla="*/ 2722 h 3175"/>
                <a:gd name="T90" fmla="*/ 1930 w 4482"/>
                <a:gd name="T91" fmla="*/ 2722 h 3175"/>
                <a:gd name="T92" fmla="*/ 1930 w 4482"/>
                <a:gd name="T93" fmla="*/ 2608 h 3175"/>
                <a:gd name="T94" fmla="*/ 1817 w 4482"/>
                <a:gd name="T95" fmla="*/ 2495 h 3175"/>
                <a:gd name="T96" fmla="*/ 1647 w 4482"/>
                <a:gd name="T97" fmla="*/ 2438 h 3175"/>
                <a:gd name="T98" fmla="*/ 1590 w 4482"/>
                <a:gd name="T99" fmla="*/ 2552 h 3175"/>
                <a:gd name="T100" fmla="*/ 1420 w 4482"/>
                <a:gd name="T101" fmla="*/ 2495 h 3175"/>
                <a:gd name="T102" fmla="*/ 1363 w 4482"/>
                <a:gd name="T103" fmla="*/ 2608 h 3175"/>
                <a:gd name="T104" fmla="*/ 1193 w 4482"/>
                <a:gd name="T105" fmla="*/ 2722 h 3175"/>
                <a:gd name="T106" fmla="*/ 1136 w 4482"/>
                <a:gd name="T107" fmla="*/ 2495 h 3175"/>
                <a:gd name="T108" fmla="*/ 853 w 4482"/>
                <a:gd name="T109" fmla="*/ 2552 h 3175"/>
                <a:gd name="T110" fmla="*/ 796 w 4482"/>
                <a:gd name="T111" fmla="*/ 2722 h 3175"/>
                <a:gd name="T112" fmla="*/ 683 w 4482"/>
                <a:gd name="T113" fmla="*/ 2778 h 3175"/>
                <a:gd name="T114" fmla="*/ 626 w 4482"/>
                <a:gd name="T115" fmla="*/ 2892 h 3175"/>
                <a:gd name="T116" fmla="*/ 513 w 4482"/>
                <a:gd name="T117" fmla="*/ 2948 h 3175"/>
                <a:gd name="T118" fmla="*/ 343 w 4482"/>
                <a:gd name="T119" fmla="*/ 3175 h 31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482" h="3175">
                  <a:moveTo>
                    <a:pt x="343" y="3175"/>
                  </a:moveTo>
                  <a:lnTo>
                    <a:pt x="229" y="3175"/>
                  </a:lnTo>
                  <a:lnTo>
                    <a:pt x="229" y="2835"/>
                  </a:lnTo>
                  <a:lnTo>
                    <a:pt x="286" y="2835"/>
                  </a:lnTo>
                  <a:lnTo>
                    <a:pt x="286" y="2722"/>
                  </a:lnTo>
                  <a:lnTo>
                    <a:pt x="229" y="2722"/>
                  </a:lnTo>
                  <a:lnTo>
                    <a:pt x="229" y="2608"/>
                  </a:lnTo>
                  <a:lnTo>
                    <a:pt x="286" y="2608"/>
                  </a:lnTo>
                  <a:lnTo>
                    <a:pt x="286" y="2381"/>
                  </a:lnTo>
                  <a:lnTo>
                    <a:pt x="229" y="2381"/>
                  </a:lnTo>
                  <a:lnTo>
                    <a:pt x="229" y="2155"/>
                  </a:lnTo>
                  <a:lnTo>
                    <a:pt x="0" y="2151"/>
                  </a:lnTo>
                  <a:lnTo>
                    <a:pt x="2" y="2041"/>
                  </a:lnTo>
                  <a:lnTo>
                    <a:pt x="116" y="2041"/>
                  </a:lnTo>
                  <a:lnTo>
                    <a:pt x="116" y="1474"/>
                  </a:lnTo>
                  <a:lnTo>
                    <a:pt x="172" y="1474"/>
                  </a:lnTo>
                  <a:lnTo>
                    <a:pt x="172" y="1361"/>
                  </a:lnTo>
                  <a:lnTo>
                    <a:pt x="229" y="1361"/>
                  </a:lnTo>
                  <a:lnTo>
                    <a:pt x="229" y="1134"/>
                  </a:lnTo>
                  <a:lnTo>
                    <a:pt x="286" y="1134"/>
                  </a:lnTo>
                  <a:lnTo>
                    <a:pt x="286" y="1021"/>
                  </a:lnTo>
                  <a:lnTo>
                    <a:pt x="229" y="1021"/>
                  </a:lnTo>
                  <a:lnTo>
                    <a:pt x="229" y="907"/>
                  </a:lnTo>
                  <a:lnTo>
                    <a:pt x="399" y="907"/>
                  </a:lnTo>
                  <a:lnTo>
                    <a:pt x="399" y="850"/>
                  </a:lnTo>
                  <a:lnTo>
                    <a:pt x="456" y="850"/>
                  </a:lnTo>
                  <a:lnTo>
                    <a:pt x="456" y="737"/>
                  </a:lnTo>
                  <a:lnTo>
                    <a:pt x="513" y="737"/>
                  </a:lnTo>
                  <a:lnTo>
                    <a:pt x="513" y="680"/>
                  </a:lnTo>
                  <a:lnTo>
                    <a:pt x="683" y="680"/>
                  </a:lnTo>
                  <a:lnTo>
                    <a:pt x="683" y="340"/>
                  </a:lnTo>
                  <a:lnTo>
                    <a:pt x="853" y="340"/>
                  </a:lnTo>
                  <a:lnTo>
                    <a:pt x="853" y="170"/>
                  </a:lnTo>
                  <a:lnTo>
                    <a:pt x="1023" y="170"/>
                  </a:lnTo>
                  <a:lnTo>
                    <a:pt x="1023" y="57"/>
                  </a:lnTo>
                  <a:lnTo>
                    <a:pt x="1306" y="57"/>
                  </a:lnTo>
                  <a:lnTo>
                    <a:pt x="1306" y="0"/>
                  </a:lnTo>
                  <a:lnTo>
                    <a:pt x="1590" y="0"/>
                  </a:lnTo>
                  <a:lnTo>
                    <a:pt x="1590" y="57"/>
                  </a:lnTo>
                  <a:lnTo>
                    <a:pt x="1987" y="57"/>
                  </a:lnTo>
                  <a:lnTo>
                    <a:pt x="1987" y="113"/>
                  </a:lnTo>
                  <a:lnTo>
                    <a:pt x="2044" y="113"/>
                  </a:lnTo>
                  <a:lnTo>
                    <a:pt x="2044" y="170"/>
                  </a:lnTo>
                  <a:lnTo>
                    <a:pt x="2100" y="170"/>
                  </a:lnTo>
                  <a:lnTo>
                    <a:pt x="2100" y="340"/>
                  </a:lnTo>
                  <a:lnTo>
                    <a:pt x="1988" y="340"/>
                  </a:lnTo>
                  <a:lnTo>
                    <a:pt x="1987" y="397"/>
                  </a:lnTo>
                  <a:lnTo>
                    <a:pt x="1930" y="397"/>
                  </a:lnTo>
                  <a:lnTo>
                    <a:pt x="1930" y="454"/>
                  </a:lnTo>
                  <a:lnTo>
                    <a:pt x="1817" y="454"/>
                  </a:lnTo>
                  <a:lnTo>
                    <a:pt x="1817" y="567"/>
                  </a:lnTo>
                  <a:lnTo>
                    <a:pt x="1703" y="567"/>
                  </a:lnTo>
                  <a:lnTo>
                    <a:pt x="1703" y="964"/>
                  </a:lnTo>
                  <a:lnTo>
                    <a:pt x="1760" y="964"/>
                  </a:lnTo>
                  <a:lnTo>
                    <a:pt x="1760" y="1077"/>
                  </a:lnTo>
                  <a:lnTo>
                    <a:pt x="1817" y="1077"/>
                  </a:lnTo>
                  <a:lnTo>
                    <a:pt x="1817" y="1191"/>
                  </a:lnTo>
                  <a:lnTo>
                    <a:pt x="1874" y="1191"/>
                  </a:lnTo>
                  <a:lnTo>
                    <a:pt x="1874" y="1247"/>
                  </a:lnTo>
                  <a:lnTo>
                    <a:pt x="1930" y="1247"/>
                  </a:lnTo>
                  <a:lnTo>
                    <a:pt x="1930" y="1361"/>
                  </a:lnTo>
                  <a:lnTo>
                    <a:pt x="1987" y="1361"/>
                  </a:lnTo>
                  <a:lnTo>
                    <a:pt x="1987" y="1418"/>
                  </a:lnTo>
                  <a:lnTo>
                    <a:pt x="2044" y="1418"/>
                  </a:lnTo>
                  <a:lnTo>
                    <a:pt x="2044" y="1531"/>
                  </a:lnTo>
                  <a:lnTo>
                    <a:pt x="2214" y="1531"/>
                  </a:lnTo>
                  <a:lnTo>
                    <a:pt x="2214" y="1588"/>
                  </a:lnTo>
                  <a:lnTo>
                    <a:pt x="2327" y="1588"/>
                  </a:lnTo>
                  <a:lnTo>
                    <a:pt x="2327" y="1531"/>
                  </a:lnTo>
                  <a:lnTo>
                    <a:pt x="2497" y="1531"/>
                  </a:lnTo>
                  <a:lnTo>
                    <a:pt x="2497" y="1474"/>
                  </a:lnTo>
                  <a:lnTo>
                    <a:pt x="2837" y="1474"/>
                  </a:lnTo>
                  <a:lnTo>
                    <a:pt x="2837" y="1588"/>
                  </a:lnTo>
                  <a:lnTo>
                    <a:pt x="3121" y="1588"/>
                  </a:lnTo>
                  <a:lnTo>
                    <a:pt x="3121" y="1701"/>
                  </a:lnTo>
                  <a:lnTo>
                    <a:pt x="3178" y="1701"/>
                  </a:lnTo>
                  <a:lnTo>
                    <a:pt x="3178" y="1758"/>
                  </a:lnTo>
                  <a:lnTo>
                    <a:pt x="3518" y="1758"/>
                  </a:lnTo>
                  <a:lnTo>
                    <a:pt x="3518" y="1701"/>
                  </a:lnTo>
                  <a:lnTo>
                    <a:pt x="3745" y="1701"/>
                  </a:lnTo>
                  <a:lnTo>
                    <a:pt x="3745" y="1758"/>
                  </a:lnTo>
                  <a:lnTo>
                    <a:pt x="3801" y="1758"/>
                  </a:lnTo>
                  <a:lnTo>
                    <a:pt x="3801" y="1814"/>
                  </a:lnTo>
                  <a:lnTo>
                    <a:pt x="3915" y="1814"/>
                  </a:lnTo>
                  <a:lnTo>
                    <a:pt x="3915" y="1871"/>
                  </a:lnTo>
                  <a:lnTo>
                    <a:pt x="4028" y="1871"/>
                  </a:lnTo>
                  <a:lnTo>
                    <a:pt x="4028" y="1928"/>
                  </a:lnTo>
                  <a:lnTo>
                    <a:pt x="4085" y="1928"/>
                  </a:lnTo>
                  <a:lnTo>
                    <a:pt x="4085" y="1985"/>
                  </a:lnTo>
                  <a:lnTo>
                    <a:pt x="4198" y="1985"/>
                  </a:lnTo>
                  <a:lnTo>
                    <a:pt x="4198" y="1928"/>
                  </a:lnTo>
                  <a:lnTo>
                    <a:pt x="4312" y="1928"/>
                  </a:lnTo>
                  <a:lnTo>
                    <a:pt x="4312" y="1985"/>
                  </a:lnTo>
                  <a:lnTo>
                    <a:pt x="4425" y="1985"/>
                  </a:lnTo>
                  <a:lnTo>
                    <a:pt x="4425" y="1928"/>
                  </a:lnTo>
                  <a:lnTo>
                    <a:pt x="4482" y="1928"/>
                  </a:lnTo>
                  <a:lnTo>
                    <a:pt x="4482" y="2041"/>
                  </a:lnTo>
                  <a:lnTo>
                    <a:pt x="4255" y="2041"/>
                  </a:lnTo>
                  <a:lnTo>
                    <a:pt x="4255" y="2155"/>
                  </a:lnTo>
                  <a:lnTo>
                    <a:pt x="4198" y="2155"/>
                  </a:lnTo>
                  <a:lnTo>
                    <a:pt x="4198" y="2268"/>
                  </a:lnTo>
                  <a:lnTo>
                    <a:pt x="4142" y="2268"/>
                  </a:lnTo>
                  <a:lnTo>
                    <a:pt x="4142" y="2495"/>
                  </a:lnTo>
                  <a:lnTo>
                    <a:pt x="4085" y="2495"/>
                  </a:lnTo>
                  <a:lnTo>
                    <a:pt x="4085" y="2665"/>
                  </a:lnTo>
                  <a:lnTo>
                    <a:pt x="4028" y="2665"/>
                  </a:lnTo>
                  <a:lnTo>
                    <a:pt x="4028" y="2778"/>
                  </a:lnTo>
                  <a:lnTo>
                    <a:pt x="3858" y="2778"/>
                  </a:lnTo>
                  <a:lnTo>
                    <a:pt x="3858" y="2835"/>
                  </a:lnTo>
                  <a:lnTo>
                    <a:pt x="3858" y="2892"/>
                  </a:lnTo>
                  <a:lnTo>
                    <a:pt x="3801" y="2892"/>
                  </a:lnTo>
                  <a:lnTo>
                    <a:pt x="3801" y="3062"/>
                  </a:lnTo>
                  <a:lnTo>
                    <a:pt x="3348" y="3062"/>
                  </a:lnTo>
                  <a:lnTo>
                    <a:pt x="3348" y="2948"/>
                  </a:lnTo>
                  <a:lnTo>
                    <a:pt x="3291" y="2948"/>
                  </a:lnTo>
                  <a:lnTo>
                    <a:pt x="3291" y="2892"/>
                  </a:lnTo>
                  <a:lnTo>
                    <a:pt x="3234" y="2892"/>
                  </a:lnTo>
                  <a:lnTo>
                    <a:pt x="3234" y="2778"/>
                  </a:lnTo>
                  <a:lnTo>
                    <a:pt x="2951" y="2778"/>
                  </a:lnTo>
                  <a:lnTo>
                    <a:pt x="2951" y="2892"/>
                  </a:lnTo>
                  <a:lnTo>
                    <a:pt x="2781" y="2892"/>
                  </a:lnTo>
                  <a:lnTo>
                    <a:pt x="2781" y="2835"/>
                  </a:lnTo>
                  <a:lnTo>
                    <a:pt x="2667" y="2835"/>
                  </a:lnTo>
                  <a:lnTo>
                    <a:pt x="2667" y="2778"/>
                  </a:lnTo>
                  <a:lnTo>
                    <a:pt x="2497" y="2778"/>
                  </a:lnTo>
                  <a:lnTo>
                    <a:pt x="2497" y="2722"/>
                  </a:lnTo>
                  <a:lnTo>
                    <a:pt x="2441" y="2722"/>
                  </a:lnTo>
                  <a:lnTo>
                    <a:pt x="2441" y="2495"/>
                  </a:lnTo>
                  <a:lnTo>
                    <a:pt x="2384" y="2495"/>
                  </a:lnTo>
                  <a:lnTo>
                    <a:pt x="2384" y="2552"/>
                  </a:lnTo>
                  <a:lnTo>
                    <a:pt x="2270" y="2552"/>
                  </a:lnTo>
                  <a:lnTo>
                    <a:pt x="2270" y="2665"/>
                  </a:lnTo>
                  <a:lnTo>
                    <a:pt x="2157" y="2665"/>
                  </a:lnTo>
                  <a:lnTo>
                    <a:pt x="2157" y="2722"/>
                  </a:lnTo>
                  <a:lnTo>
                    <a:pt x="2044" y="2722"/>
                  </a:lnTo>
                  <a:lnTo>
                    <a:pt x="2044" y="2778"/>
                  </a:lnTo>
                  <a:lnTo>
                    <a:pt x="1930" y="2778"/>
                  </a:lnTo>
                  <a:lnTo>
                    <a:pt x="1930" y="2722"/>
                  </a:lnTo>
                  <a:lnTo>
                    <a:pt x="1874" y="2722"/>
                  </a:lnTo>
                  <a:lnTo>
                    <a:pt x="1874" y="2608"/>
                  </a:lnTo>
                  <a:lnTo>
                    <a:pt x="1930" y="2608"/>
                  </a:lnTo>
                  <a:lnTo>
                    <a:pt x="1930" y="2438"/>
                  </a:lnTo>
                  <a:lnTo>
                    <a:pt x="1817" y="2438"/>
                  </a:lnTo>
                  <a:lnTo>
                    <a:pt x="1817" y="2495"/>
                  </a:lnTo>
                  <a:lnTo>
                    <a:pt x="1760" y="2495"/>
                  </a:lnTo>
                  <a:lnTo>
                    <a:pt x="1760" y="2438"/>
                  </a:lnTo>
                  <a:lnTo>
                    <a:pt x="1647" y="2438"/>
                  </a:lnTo>
                  <a:lnTo>
                    <a:pt x="1647" y="2495"/>
                  </a:lnTo>
                  <a:lnTo>
                    <a:pt x="1590" y="2495"/>
                  </a:lnTo>
                  <a:lnTo>
                    <a:pt x="1590" y="2552"/>
                  </a:lnTo>
                  <a:lnTo>
                    <a:pt x="1533" y="2552"/>
                  </a:lnTo>
                  <a:lnTo>
                    <a:pt x="1533" y="2495"/>
                  </a:lnTo>
                  <a:lnTo>
                    <a:pt x="1420" y="2495"/>
                  </a:lnTo>
                  <a:lnTo>
                    <a:pt x="1420" y="2552"/>
                  </a:lnTo>
                  <a:lnTo>
                    <a:pt x="1363" y="2552"/>
                  </a:lnTo>
                  <a:lnTo>
                    <a:pt x="1363" y="2608"/>
                  </a:lnTo>
                  <a:lnTo>
                    <a:pt x="1306" y="2608"/>
                  </a:lnTo>
                  <a:lnTo>
                    <a:pt x="1306" y="2722"/>
                  </a:lnTo>
                  <a:lnTo>
                    <a:pt x="1193" y="2722"/>
                  </a:lnTo>
                  <a:lnTo>
                    <a:pt x="1193" y="2665"/>
                  </a:lnTo>
                  <a:lnTo>
                    <a:pt x="1136" y="2665"/>
                  </a:lnTo>
                  <a:lnTo>
                    <a:pt x="1136" y="2495"/>
                  </a:lnTo>
                  <a:lnTo>
                    <a:pt x="910" y="2495"/>
                  </a:lnTo>
                  <a:lnTo>
                    <a:pt x="910" y="2552"/>
                  </a:lnTo>
                  <a:lnTo>
                    <a:pt x="853" y="2552"/>
                  </a:lnTo>
                  <a:lnTo>
                    <a:pt x="853" y="2665"/>
                  </a:lnTo>
                  <a:lnTo>
                    <a:pt x="796" y="2665"/>
                  </a:lnTo>
                  <a:lnTo>
                    <a:pt x="796" y="2722"/>
                  </a:lnTo>
                  <a:lnTo>
                    <a:pt x="739" y="2722"/>
                  </a:lnTo>
                  <a:lnTo>
                    <a:pt x="739" y="2778"/>
                  </a:lnTo>
                  <a:lnTo>
                    <a:pt x="683" y="2778"/>
                  </a:lnTo>
                  <a:lnTo>
                    <a:pt x="683" y="2835"/>
                  </a:lnTo>
                  <a:lnTo>
                    <a:pt x="626" y="2835"/>
                  </a:lnTo>
                  <a:lnTo>
                    <a:pt x="626" y="2892"/>
                  </a:lnTo>
                  <a:lnTo>
                    <a:pt x="569" y="2892"/>
                  </a:lnTo>
                  <a:lnTo>
                    <a:pt x="569" y="2948"/>
                  </a:lnTo>
                  <a:lnTo>
                    <a:pt x="513" y="2948"/>
                  </a:lnTo>
                  <a:lnTo>
                    <a:pt x="513" y="3119"/>
                  </a:lnTo>
                  <a:lnTo>
                    <a:pt x="343" y="3119"/>
                  </a:lnTo>
                  <a:lnTo>
                    <a:pt x="343" y="3175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1" name="Freeform 924"/>
            <p:cNvSpPr>
              <a:spLocks/>
            </p:cNvSpPr>
            <p:nvPr/>
          </p:nvSpPr>
          <p:spPr bwMode="auto">
            <a:xfrm>
              <a:off x="4145" y="2400"/>
              <a:ext cx="3119" cy="1475"/>
            </a:xfrm>
            <a:custGeom>
              <a:avLst/>
              <a:gdLst>
                <a:gd name="T0" fmla="*/ 2835 w 3119"/>
                <a:gd name="T1" fmla="*/ 624 h 1475"/>
                <a:gd name="T2" fmla="*/ 2779 w 3119"/>
                <a:gd name="T3" fmla="*/ 567 h 1475"/>
                <a:gd name="T4" fmla="*/ 2722 w 3119"/>
                <a:gd name="T5" fmla="*/ 511 h 1475"/>
                <a:gd name="T6" fmla="*/ 2609 w 3119"/>
                <a:gd name="T7" fmla="*/ 454 h 1475"/>
                <a:gd name="T8" fmla="*/ 2382 w 3119"/>
                <a:gd name="T9" fmla="*/ 567 h 1475"/>
                <a:gd name="T10" fmla="*/ 2212 w 3119"/>
                <a:gd name="T11" fmla="*/ 511 h 1475"/>
                <a:gd name="T12" fmla="*/ 2212 w 3119"/>
                <a:gd name="T13" fmla="*/ 737 h 1475"/>
                <a:gd name="T14" fmla="*/ 2155 w 3119"/>
                <a:gd name="T15" fmla="*/ 851 h 1475"/>
                <a:gd name="T16" fmla="*/ 2098 w 3119"/>
                <a:gd name="T17" fmla="*/ 908 h 1475"/>
                <a:gd name="T18" fmla="*/ 1985 w 3119"/>
                <a:gd name="T19" fmla="*/ 851 h 1475"/>
                <a:gd name="T20" fmla="*/ 1758 w 3119"/>
                <a:gd name="T21" fmla="*/ 794 h 1475"/>
                <a:gd name="T22" fmla="*/ 1531 w 3119"/>
                <a:gd name="T23" fmla="*/ 851 h 1475"/>
                <a:gd name="T24" fmla="*/ 1475 w 3119"/>
                <a:gd name="T25" fmla="*/ 794 h 1475"/>
                <a:gd name="T26" fmla="*/ 1078 w 3119"/>
                <a:gd name="T27" fmla="*/ 737 h 1475"/>
                <a:gd name="T28" fmla="*/ 1021 w 3119"/>
                <a:gd name="T29" fmla="*/ 681 h 1475"/>
                <a:gd name="T30" fmla="*/ 964 w 3119"/>
                <a:gd name="T31" fmla="*/ 624 h 1475"/>
                <a:gd name="T32" fmla="*/ 794 w 3119"/>
                <a:gd name="T33" fmla="*/ 511 h 1475"/>
                <a:gd name="T34" fmla="*/ 738 w 3119"/>
                <a:gd name="T35" fmla="*/ 454 h 1475"/>
                <a:gd name="T36" fmla="*/ 681 w 3119"/>
                <a:gd name="T37" fmla="*/ 397 h 1475"/>
                <a:gd name="T38" fmla="*/ 624 w 3119"/>
                <a:gd name="T39" fmla="*/ 340 h 1475"/>
                <a:gd name="T40" fmla="*/ 511 w 3119"/>
                <a:gd name="T41" fmla="*/ 170 h 1475"/>
                <a:gd name="T42" fmla="*/ 454 w 3119"/>
                <a:gd name="T43" fmla="*/ 114 h 1475"/>
                <a:gd name="T44" fmla="*/ 341 w 3119"/>
                <a:gd name="T45" fmla="*/ 0 h 1475"/>
                <a:gd name="T46" fmla="*/ 227 w 3119"/>
                <a:gd name="T47" fmla="*/ 114 h 1475"/>
                <a:gd name="T48" fmla="*/ 114 w 3119"/>
                <a:gd name="T49" fmla="*/ 57 h 1475"/>
                <a:gd name="T50" fmla="*/ 0 w 3119"/>
                <a:gd name="T51" fmla="*/ 454 h 1475"/>
                <a:gd name="T52" fmla="*/ 57 w 3119"/>
                <a:gd name="T53" fmla="*/ 567 h 1475"/>
                <a:gd name="T54" fmla="*/ 114 w 3119"/>
                <a:gd name="T55" fmla="*/ 681 h 1475"/>
                <a:gd name="T56" fmla="*/ 171 w 3119"/>
                <a:gd name="T57" fmla="*/ 737 h 1475"/>
                <a:gd name="T58" fmla="*/ 227 w 3119"/>
                <a:gd name="T59" fmla="*/ 851 h 1475"/>
                <a:gd name="T60" fmla="*/ 284 w 3119"/>
                <a:gd name="T61" fmla="*/ 908 h 1475"/>
                <a:gd name="T62" fmla="*/ 341 w 3119"/>
                <a:gd name="T63" fmla="*/ 1021 h 1475"/>
                <a:gd name="T64" fmla="*/ 511 w 3119"/>
                <a:gd name="T65" fmla="*/ 1078 h 1475"/>
                <a:gd name="T66" fmla="*/ 624 w 3119"/>
                <a:gd name="T67" fmla="*/ 1021 h 1475"/>
                <a:gd name="T68" fmla="*/ 794 w 3119"/>
                <a:gd name="T69" fmla="*/ 964 h 1475"/>
                <a:gd name="T70" fmla="*/ 1134 w 3119"/>
                <a:gd name="T71" fmla="*/ 1078 h 1475"/>
                <a:gd name="T72" fmla="*/ 1418 w 3119"/>
                <a:gd name="T73" fmla="*/ 1191 h 1475"/>
                <a:gd name="T74" fmla="*/ 1475 w 3119"/>
                <a:gd name="T75" fmla="*/ 1248 h 1475"/>
                <a:gd name="T76" fmla="*/ 1815 w 3119"/>
                <a:gd name="T77" fmla="*/ 1191 h 1475"/>
                <a:gd name="T78" fmla="*/ 2042 w 3119"/>
                <a:gd name="T79" fmla="*/ 1248 h 1475"/>
                <a:gd name="T80" fmla="*/ 2098 w 3119"/>
                <a:gd name="T81" fmla="*/ 1304 h 1475"/>
                <a:gd name="T82" fmla="*/ 2212 w 3119"/>
                <a:gd name="T83" fmla="*/ 1361 h 1475"/>
                <a:gd name="T84" fmla="*/ 2325 w 3119"/>
                <a:gd name="T85" fmla="*/ 1418 h 1475"/>
                <a:gd name="T86" fmla="*/ 2382 w 3119"/>
                <a:gd name="T87" fmla="*/ 1475 h 1475"/>
                <a:gd name="T88" fmla="*/ 2495 w 3119"/>
                <a:gd name="T89" fmla="*/ 1418 h 1475"/>
                <a:gd name="T90" fmla="*/ 2609 w 3119"/>
                <a:gd name="T91" fmla="*/ 1475 h 1475"/>
                <a:gd name="T92" fmla="*/ 2722 w 3119"/>
                <a:gd name="T93" fmla="*/ 1418 h 1475"/>
                <a:gd name="T94" fmla="*/ 2835 w 3119"/>
                <a:gd name="T95" fmla="*/ 1361 h 1475"/>
                <a:gd name="T96" fmla="*/ 2665 w 3119"/>
                <a:gd name="T97" fmla="*/ 1134 h 1475"/>
                <a:gd name="T98" fmla="*/ 2722 w 3119"/>
                <a:gd name="T99" fmla="*/ 1078 h 1475"/>
                <a:gd name="T100" fmla="*/ 2779 w 3119"/>
                <a:gd name="T101" fmla="*/ 1021 h 1475"/>
                <a:gd name="T102" fmla="*/ 2835 w 3119"/>
                <a:gd name="T103" fmla="*/ 964 h 1475"/>
                <a:gd name="T104" fmla="*/ 3062 w 3119"/>
                <a:gd name="T105" fmla="*/ 908 h 1475"/>
                <a:gd name="T106" fmla="*/ 3119 w 3119"/>
                <a:gd name="T107" fmla="*/ 851 h 1475"/>
                <a:gd name="T108" fmla="*/ 3062 w 3119"/>
                <a:gd name="T109" fmla="*/ 794 h 1475"/>
                <a:gd name="T110" fmla="*/ 3006 w 3119"/>
                <a:gd name="T111" fmla="*/ 681 h 1475"/>
                <a:gd name="T112" fmla="*/ 3062 w 3119"/>
                <a:gd name="T113" fmla="*/ 624 h 14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119" h="1475">
                  <a:moveTo>
                    <a:pt x="3062" y="624"/>
                  </a:moveTo>
                  <a:lnTo>
                    <a:pt x="2835" y="624"/>
                  </a:lnTo>
                  <a:lnTo>
                    <a:pt x="2835" y="567"/>
                  </a:lnTo>
                  <a:lnTo>
                    <a:pt x="2779" y="567"/>
                  </a:lnTo>
                  <a:lnTo>
                    <a:pt x="2779" y="511"/>
                  </a:lnTo>
                  <a:lnTo>
                    <a:pt x="2722" y="511"/>
                  </a:lnTo>
                  <a:lnTo>
                    <a:pt x="2722" y="454"/>
                  </a:lnTo>
                  <a:lnTo>
                    <a:pt x="2609" y="454"/>
                  </a:lnTo>
                  <a:lnTo>
                    <a:pt x="2609" y="567"/>
                  </a:lnTo>
                  <a:lnTo>
                    <a:pt x="2382" y="567"/>
                  </a:lnTo>
                  <a:lnTo>
                    <a:pt x="2382" y="511"/>
                  </a:lnTo>
                  <a:lnTo>
                    <a:pt x="2212" y="511"/>
                  </a:lnTo>
                  <a:lnTo>
                    <a:pt x="2212" y="681"/>
                  </a:lnTo>
                  <a:lnTo>
                    <a:pt x="2212" y="737"/>
                  </a:lnTo>
                  <a:lnTo>
                    <a:pt x="2155" y="737"/>
                  </a:lnTo>
                  <a:lnTo>
                    <a:pt x="2155" y="851"/>
                  </a:lnTo>
                  <a:lnTo>
                    <a:pt x="2098" y="851"/>
                  </a:lnTo>
                  <a:lnTo>
                    <a:pt x="2098" y="908"/>
                  </a:lnTo>
                  <a:lnTo>
                    <a:pt x="1985" y="908"/>
                  </a:lnTo>
                  <a:lnTo>
                    <a:pt x="1985" y="851"/>
                  </a:lnTo>
                  <a:lnTo>
                    <a:pt x="1758" y="851"/>
                  </a:lnTo>
                  <a:lnTo>
                    <a:pt x="1758" y="794"/>
                  </a:lnTo>
                  <a:lnTo>
                    <a:pt x="1531" y="794"/>
                  </a:lnTo>
                  <a:lnTo>
                    <a:pt x="1531" y="851"/>
                  </a:lnTo>
                  <a:lnTo>
                    <a:pt x="1475" y="851"/>
                  </a:lnTo>
                  <a:lnTo>
                    <a:pt x="1475" y="794"/>
                  </a:lnTo>
                  <a:lnTo>
                    <a:pt x="1078" y="794"/>
                  </a:lnTo>
                  <a:lnTo>
                    <a:pt x="1078" y="737"/>
                  </a:lnTo>
                  <a:lnTo>
                    <a:pt x="1021" y="737"/>
                  </a:lnTo>
                  <a:lnTo>
                    <a:pt x="1021" y="681"/>
                  </a:lnTo>
                  <a:lnTo>
                    <a:pt x="964" y="681"/>
                  </a:lnTo>
                  <a:lnTo>
                    <a:pt x="964" y="624"/>
                  </a:lnTo>
                  <a:lnTo>
                    <a:pt x="794" y="624"/>
                  </a:lnTo>
                  <a:lnTo>
                    <a:pt x="794" y="511"/>
                  </a:lnTo>
                  <a:lnTo>
                    <a:pt x="738" y="511"/>
                  </a:lnTo>
                  <a:lnTo>
                    <a:pt x="738" y="454"/>
                  </a:lnTo>
                  <a:lnTo>
                    <a:pt x="681" y="454"/>
                  </a:lnTo>
                  <a:lnTo>
                    <a:pt x="681" y="397"/>
                  </a:lnTo>
                  <a:lnTo>
                    <a:pt x="624" y="397"/>
                  </a:lnTo>
                  <a:lnTo>
                    <a:pt x="624" y="340"/>
                  </a:lnTo>
                  <a:lnTo>
                    <a:pt x="511" y="340"/>
                  </a:lnTo>
                  <a:lnTo>
                    <a:pt x="511" y="170"/>
                  </a:lnTo>
                  <a:lnTo>
                    <a:pt x="454" y="170"/>
                  </a:lnTo>
                  <a:lnTo>
                    <a:pt x="454" y="114"/>
                  </a:lnTo>
                  <a:lnTo>
                    <a:pt x="341" y="114"/>
                  </a:lnTo>
                  <a:lnTo>
                    <a:pt x="341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114" y="114"/>
                  </a:lnTo>
                  <a:lnTo>
                    <a:pt x="114" y="57"/>
                  </a:lnTo>
                  <a:lnTo>
                    <a:pt x="0" y="57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567"/>
                  </a:lnTo>
                  <a:lnTo>
                    <a:pt x="114" y="567"/>
                  </a:lnTo>
                  <a:lnTo>
                    <a:pt x="114" y="681"/>
                  </a:lnTo>
                  <a:lnTo>
                    <a:pt x="171" y="681"/>
                  </a:lnTo>
                  <a:lnTo>
                    <a:pt x="171" y="737"/>
                  </a:lnTo>
                  <a:lnTo>
                    <a:pt x="227" y="737"/>
                  </a:lnTo>
                  <a:lnTo>
                    <a:pt x="227" y="851"/>
                  </a:lnTo>
                  <a:lnTo>
                    <a:pt x="284" y="851"/>
                  </a:lnTo>
                  <a:lnTo>
                    <a:pt x="284" y="908"/>
                  </a:lnTo>
                  <a:lnTo>
                    <a:pt x="341" y="908"/>
                  </a:lnTo>
                  <a:lnTo>
                    <a:pt x="341" y="1021"/>
                  </a:lnTo>
                  <a:lnTo>
                    <a:pt x="511" y="1021"/>
                  </a:lnTo>
                  <a:lnTo>
                    <a:pt x="511" y="1078"/>
                  </a:lnTo>
                  <a:lnTo>
                    <a:pt x="624" y="1078"/>
                  </a:lnTo>
                  <a:lnTo>
                    <a:pt x="624" y="1021"/>
                  </a:lnTo>
                  <a:lnTo>
                    <a:pt x="794" y="1021"/>
                  </a:lnTo>
                  <a:lnTo>
                    <a:pt x="794" y="964"/>
                  </a:lnTo>
                  <a:lnTo>
                    <a:pt x="1134" y="964"/>
                  </a:lnTo>
                  <a:lnTo>
                    <a:pt x="1134" y="1078"/>
                  </a:lnTo>
                  <a:lnTo>
                    <a:pt x="1418" y="1078"/>
                  </a:lnTo>
                  <a:lnTo>
                    <a:pt x="1418" y="1191"/>
                  </a:lnTo>
                  <a:lnTo>
                    <a:pt x="1475" y="1191"/>
                  </a:lnTo>
                  <a:lnTo>
                    <a:pt x="1475" y="1248"/>
                  </a:lnTo>
                  <a:lnTo>
                    <a:pt x="1815" y="1248"/>
                  </a:lnTo>
                  <a:lnTo>
                    <a:pt x="1815" y="1191"/>
                  </a:lnTo>
                  <a:lnTo>
                    <a:pt x="2042" y="1191"/>
                  </a:lnTo>
                  <a:lnTo>
                    <a:pt x="2042" y="1248"/>
                  </a:lnTo>
                  <a:lnTo>
                    <a:pt x="2098" y="1248"/>
                  </a:lnTo>
                  <a:lnTo>
                    <a:pt x="2098" y="1304"/>
                  </a:lnTo>
                  <a:lnTo>
                    <a:pt x="2212" y="1304"/>
                  </a:lnTo>
                  <a:lnTo>
                    <a:pt x="2212" y="1361"/>
                  </a:lnTo>
                  <a:lnTo>
                    <a:pt x="2325" y="1361"/>
                  </a:lnTo>
                  <a:lnTo>
                    <a:pt x="2325" y="1418"/>
                  </a:lnTo>
                  <a:lnTo>
                    <a:pt x="2382" y="1418"/>
                  </a:lnTo>
                  <a:lnTo>
                    <a:pt x="2382" y="1475"/>
                  </a:lnTo>
                  <a:lnTo>
                    <a:pt x="2495" y="1475"/>
                  </a:lnTo>
                  <a:lnTo>
                    <a:pt x="2495" y="1418"/>
                  </a:lnTo>
                  <a:lnTo>
                    <a:pt x="2609" y="1418"/>
                  </a:lnTo>
                  <a:lnTo>
                    <a:pt x="2609" y="1475"/>
                  </a:lnTo>
                  <a:lnTo>
                    <a:pt x="2722" y="1475"/>
                  </a:lnTo>
                  <a:lnTo>
                    <a:pt x="2722" y="1418"/>
                  </a:lnTo>
                  <a:lnTo>
                    <a:pt x="2835" y="1418"/>
                  </a:lnTo>
                  <a:lnTo>
                    <a:pt x="2835" y="1361"/>
                  </a:lnTo>
                  <a:lnTo>
                    <a:pt x="2665" y="1361"/>
                  </a:lnTo>
                  <a:lnTo>
                    <a:pt x="2665" y="1134"/>
                  </a:lnTo>
                  <a:lnTo>
                    <a:pt x="2722" y="1134"/>
                  </a:lnTo>
                  <a:lnTo>
                    <a:pt x="2722" y="1078"/>
                  </a:lnTo>
                  <a:lnTo>
                    <a:pt x="2779" y="1078"/>
                  </a:lnTo>
                  <a:lnTo>
                    <a:pt x="2779" y="1021"/>
                  </a:lnTo>
                  <a:lnTo>
                    <a:pt x="2835" y="1021"/>
                  </a:lnTo>
                  <a:lnTo>
                    <a:pt x="2835" y="964"/>
                  </a:lnTo>
                  <a:lnTo>
                    <a:pt x="3062" y="964"/>
                  </a:lnTo>
                  <a:lnTo>
                    <a:pt x="3062" y="908"/>
                  </a:lnTo>
                  <a:lnTo>
                    <a:pt x="3119" y="908"/>
                  </a:lnTo>
                  <a:lnTo>
                    <a:pt x="3119" y="851"/>
                  </a:lnTo>
                  <a:lnTo>
                    <a:pt x="3062" y="851"/>
                  </a:lnTo>
                  <a:lnTo>
                    <a:pt x="3062" y="794"/>
                  </a:lnTo>
                  <a:lnTo>
                    <a:pt x="3006" y="794"/>
                  </a:lnTo>
                  <a:lnTo>
                    <a:pt x="3006" y="681"/>
                  </a:lnTo>
                  <a:lnTo>
                    <a:pt x="3062" y="681"/>
                  </a:lnTo>
                  <a:lnTo>
                    <a:pt x="3062" y="62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2" name="Freeform 925"/>
            <p:cNvSpPr>
              <a:spLocks/>
            </p:cNvSpPr>
            <p:nvPr/>
          </p:nvSpPr>
          <p:spPr bwMode="auto">
            <a:xfrm>
              <a:off x="4372" y="2116"/>
              <a:ext cx="2041" cy="1192"/>
            </a:xfrm>
            <a:custGeom>
              <a:avLst/>
              <a:gdLst>
                <a:gd name="T0" fmla="*/ 2041 w 2041"/>
                <a:gd name="T1" fmla="*/ 681 h 1192"/>
                <a:gd name="T2" fmla="*/ 1928 w 2041"/>
                <a:gd name="T3" fmla="*/ 568 h 1192"/>
                <a:gd name="T4" fmla="*/ 1871 w 2041"/>
                <a:gd name="T5" fmla="*/ 511 h 1192"/>
                <a:gd name="T6" fmla="*/ 1418 w 2041"/>
                <a:gd name="T7" fmla="*/ 454 h 1192"/>
                <a:gd name="T8" fmla="*/ 1304 w 2041"/>
                <a:gd name="T9" fmla="*/ 398 h 1192"/>
                <a:gd name="T10" fmla="*/ 1248 w 2041"/>
                <a:gd name="T11" fmla="*/ 171 h 1192"/>
                <a:gd name="T12" fmla="*/ 1191 w 2041"/>
                <a:gd name="T13" fmla="*/ 114 h 1192"/>
                <a:gd name="T14" fmla="*/ 1021 w 2041"/>
                <a:gd name="T15" fmla="*/ 171 h 1192"/>
                <a:gd name="T16" fmla="*/ 964 w 2041"/>
                <a:gd name="T17" fmla="*/ 284 h 1192"/>
                <a:gd name="T18" fmla="*/ 907 w 2041"/>
                <a:gd name="T19" fmla="*/ 228 h 1192"/>
                <a:gd name="T20" fmla="*/ 851 w 2041"/>
                <a:gd name="T21" fmla="*/ 284 h 1192"/>
                <a:gd name="T22" fmla="*/ 794 w 2041"/>
                <a:gd name="T23" fmla="*/ 114 h 1192"/>
                <a:gd name="T24" fmla="*/ 567 w 2041"/>
                <a:gd name="T25" fmla="*/ 171 h 1192"/>
                <a:gd name="T26" fmla="*/ 454 w 2041"/>
                <a:gd name="T27" fmla="*/ 114 h 1192"/>
                <a:gd name="T28" fmla="*/ 284 w 2041"/>
                <a:gd name="T29" fmla="*/ 57 h 1192"/>
                <a:gd name="T30" fmla="*/ 227 w 2041"/>
                <a:gd name="T31" fmla="*/ 1 h 1192"/>
                <a:gd name="T32" fmla="*/ 170 w 2041"/>
                <a:gd name="T33" fmla="*/ 114 h 1192"/>
                <a:gd name="T34" fmla="*/ 57 w 2041"/>
                <a:gd name="T35" fmla="*/ 171 h 1192"/>
                <a:gd name="T36" fmla="*/ 0 w 2041"/>
                <a:gd name="T37" fmla="*/ 228 h 1192"/>
                <a:gd name="T38" fmla="*/ 57 w 2041"/>
                <a:gd name="T39" fmla="*/ 284 h 1192"/>
                <a:gd name="T40" fmla="*/ 114 w 2041"/>
                <a:gd name="T41" fmla="*/ 398 h 1192"/>
                <a:gd name="T42" fmla="*/ 227 w 2041"/>
                <a:gd name="T43" fmla="*/ 454 h 1192"/>
                <a:gd name="T44" fmla="*/ 284 w 2041"/>
                <a:gd name="T45" fmla="*/ 624 h 1192"/>
                <a:gd name="T46" fmla="*/ 397 w 2041"/>
                <a:gd name="T47" fmla="*/ 681 h 1192"/>
                <a:gd name="T48" fmla="*/ 454 w 2041"/>
                <a:gd name="T49" fmla="*/ 738 h 1192"/>
                <a:gd name="T50" fmla="*/ 511 w 2041"/>
                <a:gd name="T51" fmla="*/ 795 h 1192"/>
                <a:gd name="T52" fmla="*/ 567 w 2041"/>
                <a:gd name="T53" fmla="*/ 908 h 1192"/>
                <a:gd name="T54" fmla="*/ 737 w 2041"/>
                <a:gd name="T55" fmla="*/ 965 h 1192"/>
                <a:gd name="T56" fmla="*/ 794 w 2041"/>
                <a:gd name="T57" fmla="*/ 1021 h 1192"/>
                <a:gd name="T58" fmla="*/ 851 w 2041"/>
                <a:gd name="T59" fmla="*/ 1078 h 1192"/>
                <a:gd name="T60" fmla="*/ 1248 w 2041"/>
                <a:gd name="T61" fmla="*/ 1135 h 1192"/>
                <a:gd name="T62" fmla="*/ 1304 w 2041"/>
                <a:gd name="T63" fmla="*/ 1078 h 1192"/>
                <a:gd name="T64" fmla="*/ 1531 w 2041"/>
                <a:gd name="T65" fmla="*/ 1135 h 1192"/>
                <a:gd name="T66" fmla="*/ 1758 w 2041"/>
                <a:gd name="T67" fmla="*/ 1192 h 1192"/>
                <a:gd name="T68" fmla="*/ 1871 w 2041"/>
                <a:gd name="T69" fmla="*/ 1135 h 1192"/>
                <a:gd name="T70" fmla="*/ 1928 w 2041"/>
                <a:gd name="T71" fmla="*/ 1021 h 1192"/>
                <a:gd name="T72" fmla="*/ 1985 w 2041"/>
                <a:gd name="T73" fmla="*/ 795 h 1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041" h="1192">
                  <a:moveTo>
                    <a:pt x="2041" y="795"/>
                  </a:moveTo>
                  <a:lnTo>
                    <a:pt x="2041" y="681"/>
                  </a:lnTo>
                  <a:lnTo>
                    <a:pt x="1928" y="681"/>
                  </a:lnTo>
                  <a:lnTo>
                    <a:pt x="1928" y="568"/>
                  </a:lnTo>
                  <a:lnTo>
                    <a:pt x="1871" y="568"/>
                  </a:lnTo>
                  <a:lnTo>
                    <a:pt x="1871" y="511"/>
                  </a:lnTo>
                  <a:lnTo>
                    <a:pt x="1418" y="511"/>
                  </a:lnTo>
                  <a:lnTo>
                    <a:pt x="1418" y="454"/>
                  </a:lnTo>
                  <a:lnTo>
                    <a:pt x="1304" y="454"/>
                  </a:lnTo>
                  <a:lnTo>
                    <a:pt x="1304" y="398"/>
                  </a:lnTo>
                  <a:lnTo>
                    <a:pt x="1248" y="398"/>
                  </a:lnTo>
                  <a:lnTo>
                    <a:pt x="1248" y="171"/>
                  </a:lnTo>
                  <a:lnTo>
                    <a:pt x="1191" y="171"/>
                  </a:lnTo>
                  <a:lnTo>
                    <a:pt x="1191" y="114"/>
                  </a:lnTo>
                  <a:lnTo>
                    <a:pt x="1021" y="114"/>
                  </a:lnTo>
                  <a:lnTo>
                    <a:pt x="1021" y="171"/>
                  </a:lnTo>
                  <a:lnTo>
                    <a:pt x="964" y="171"/>
                  </a:lnTo>
                  <a:lnTo>
                    <a:pt x="964" y="284"/>
                  </a:lnTo>
                  <a:lnTo>
                    <a:pt x="907" y="284"/>
                  </a:lnTo>
                  <a:lnTo>
                    <a:pt x="907" y="228"/>
                  </a:lnTo>
                  <a:lnTo>
                    <a:pt x="851" y="228"/>
                  </a:lnTo>
                  <a:lnTo>
                    <a:pt x="851" y="284"/>
                  </a:lnTo>
                  <a:lnTo>
                    <a:pt x="794" y="284"/>
                  </a:lnTo>
                  <a:lnTo>
                    <a:pt x="794" y="114"/>
                  </a:lnTo>
                  <a:lnTo>
                    <a:pt x="567" y="114"/>
                  </a:lnTo>
                  <a:lnTo>
                    <a:pt x="567" y="171"/>
                  </a:lnTo>
                  <a:lnTo>
                    <a:pt x="454" y="171"/>
                  </a:lnTo>
                  <a:lnTo>
                    <a:pt x="454" y="114"/>
                  </a:lnTo>
                  <a:lnTo>
                    <a:pt x="284" y="114"/>
                  </a:lnTo>
                  <a:lnTo>
                    <a:pt x="284" y="57"/>
                  </a:lnTo>
                  <a:lnTo>
                    <a:pt x="227" y="57"/>
                  </a:lnTo>
                  <a:lnTo>
                    <a:pt x="227" y="1"/>
                  </a:lnTo>
                  <a:lnTo>
                    <a:pt x="170" y="0"/>
                  </a:lnTo>
                  <a:lnTo>
                    <a:pt x="170" y="114"/>
                  </a:lnTo>
                  <a:lnTo>
                    <a:pt x="57" y="114"/>
                  </a:lnTo>
                  <a:lnTo>
                    <a:pt x="57" y="171"/>
                  </a:lnTo>
                  <a:lnTo>
                    <a:pt x="0" y="171"/>
                  </a:lnTo>
                  <a:lnTo>
                    <a:pt x="0" y="228"/>
                  </a:lnTo>
                  <a:lnTo>
                    <a:pt x="57" y="228"/>
                  </a:lnTo>
                  <a:lnTo>
                    <a:pt x="57" y="284"/>
                  </a:lnTo>
                  <a:lnTo>
                    <a:pt x="114" y="284"/>
                  </a:lnTo>
                  <a:lnTo>
                    <a:pt x="114" y="398"/>
                  </a:lnTo>
                  <a:lnTo>
                    <a:pt x="227" y="398"/>
                  </a:lnTo>
                  <a:lnTo>
                    <a:pt x="227" y="454"/>
                  </a:lnTo>
                  <a:lnTo>
                    <a:pt x="284" y="454"/>
                  </a:lnTo>
                  <a:lnTo>
                    <a:pt x="284" y="624"/>
                  </a:lnTo>
                  <a:lnTo>
                    <a:pt x="397" y="624"/>
                  </a:lnTo>
                  <a:lnTo>
                    <a:pt x="397" y="681"/>
                  </a:lnTo>
                  <a:lnTo>
                    <a:pt x="454" y="681"/>
                  </a:lnTo>
                  <a:lnTo>
                    <a:pt x="454" y="738"/>
                  </a:lnTo>
                  <a:lnTo>
                    <a:pt x="511" y="738"/>
                  </a:lnTo>
                  <a:lnTo>
                    <a:pt x="511" y="795"/>
                  </a:lnTo>
                  <a:lnTo>
                    <a:pt x="567" y="795"/>
                  </a:lnTo>
                  <a:lnTo>
                    <a:pt x="567" y="908"/>
                  </a:lnTo>
                  <a:lnTo>
                    <a:pt x="737" y="908"/>
                  </a:lnTo>
                  <a:lnTo>
                    <a:pt x="737" y="965"/>
                  </a:lnTo>
                  <a:lnTo>
                    <a:pt x="794" y="965"/>
                  </a:lnTo>
                  <a:lnTo>
                    <a:pt x="794" y="1021"/>
                  </a:lnTo>
                  <a:lnTo>
                    <a:pt x="851" y="1021"/>
                  </a:lnTo>
                  <a:lnTo>
                    <a:pt x="851" y="1078"/>
                  </a:lnTo>
                  <a:lnTo>
                    <a:pt x="1248" y="1078"/>
                  </a:lnTo>
                  <a:lnTo>
                    <a:pt x="1248" y="1135"/>
                  </a:lnTo>
                  <a:lnTo>
                    <a:pt x="1304" y="1135"/>
                  </a:lnTo>
                  <a:lnTo>
                    <a:pt x="1304" y="1078"/>
                  </a:lnTo>
                  <a:lnTo>
                    <a:pt x="1531" y="1078"/>
                  </a:lnTo>
                  <a:lnTo>
                    <a:pt x="1531" y="1135"/>
                  </a:lnTo>
                  <a:lnTo>
                    <a:pt x="1758" y="1135"/>
                  </a:lnTo>
                  <a:lnTo>
                    <a:pt x="1758" y="1192"/>
                  </a:lnTo>
                  <a:lnTo>
                    <a:pt x="1871" y="1192"/>
                  </a:lnTo>
                  <a:lnTo>
                    <a:pt x="1871" y="1135"/>
                  </a:lnTo>
                  <a:lnTo>
                    <a:pt x="1928" y="1135"/>
                  </a:lnTo>
                  <a:lnTo>
                    <a:pt x="1928" y="1021"/>
                  </a:lnTo>
                  <a:lnTo>
                    <a:pt x="1985" y="1021"/>
                  </a:lnTo>
                  <a:lnTo>
                    <a:pt x="1985" y="795"/>
                  </a:lnTo>
                  <a:lnTo>
                    <a:pt x="2041" y="795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3" name="Freeform 926"/>
            <p:cNvSpPr>
              <a:spLocks/>
            </p:cNvSpPr>
            <p:nvPr/>
          </p:nvSpPr>
          <p:spPr bwMode="auto">
            <a:xfrm>
              <a:off x="4429" y="1606"/>
              <a:ext cx="850" cy="794"/>
            </a:xfrm>
            <a:custGeom>
              <a:avLst/>
              <a:gdLst>
                <a:gd name="T0" fmla="*/ 850 w 850"/>
                <a:gd name="T1" fmla="*/ 738 h 794"/>
                <a:gd name="T2" fmla="*/ 850 w 850"/>
                <a:gd name="T3" fmla="*/ 681 h 794"/>
                <a:gd name="T4" fmla="*/ 794 w 850"/>
                <a:gd name="T5" fmla="*/ 681 h 794"/>
                <a:gd name="T6" fmla="*/ 794 w 850"/>
                <a:gd name="T7" fmla="*/ 567 h 794"/>
                <a:gd name="T8" fmla="*/ 737 w 850"/>
                <a:gd name="T9" fmla="*/ 567 h 794"/>
                <a:gd name="T10" fmla="*/ 737 w 850"/>
                <a:gd name="T11" fmla="*/ 454 h 794"/>
                <a:gd name="T12" fmla="*/ 680 w 850"/>
                <a:gd name="T13" fmla="*/ 454 h 794"/>
                <a:gd name="T14" fmla="*/ 680 w 850"/>
                <a:gd name="T15" fmla="*/ 397 h 794"/>
                <a:gd name="T16" fmla="*/ 624 w 850"/>
                <a:gd name="T17" fmla="*/ 397 h 794"/>
                <a:gd name="T18" fmla="*/ 624 w 850"/>
                <a:gd name="T19" fmla="*/ 341 h 794"/>
                <a:gd name="T20" fmla="*/ 567 w 850"/>
                <a:gd name="T21" fmla="*/ 341 h 794"/>
                <a:gd name="T22" fmla="*/ 567 w 850"/>
                <a:gd name="T23" fmla="*/ 227 h 794"/>
                <a:gd name="T24" fmla="*/ 510 w 850"/>
                <a:gd name="T25" fmla="*/ 227 h 794"/>
                <a:gd name="T26" fmla="*/ 510 w 850"/>
                <a:gd name="T27" fmla="*/ 114 h 794"/>
                <a:gd name="T28" fmla="*/ 454 w 850"/>
                <a:gd name="T29" fmla="*/ 114 h 794"/>
                <a:gd name="T30" fmla="*/ 454 w 850"/>
                <a:gd name="T31" fmla="*/ 57 h 794"/>
                <a:gd name="T32" fmla="*/ 397 w 850"/>
                <a:gd name="T33" fmla="*/ 57 h 794"/>
                <a:gd name="T34" fmla="*/ 397 w 850"/>
                <a:gd name="T35" fmla="*/ 0 h 794"/>
                <a:gd name="T36" fmla="*/ 283 w 850"/>
                <a:gd name="T37" fmla="*/ 0 h 794"/>
                <a:gd name="T38" fmla="*/ 283 w 850"/>
                <a:gd name="T39" fmla="*/ 57 h 794"/>
                <a:gd name="T40" fmla="*/ 170 w 850"/>
                <a:gd name="T41" fmla="*/ 57 h 794"/>
                <a:gd name="T42" fmla="*/ 170 w 850"/>
                <a:gd name="T43" fmla="*/ 171 h 794"/>
                <a:gd name="T44" fmla="*/ 113 w 850"/>
                <a:gd name="T45" fmla="*/ 171 h 794"/>
                <a:gd name="T46" fmla="*/ 113 w 850"/>
                <a:gd name="T47" fmla="*/ 284 h 794"/>
                <a:gd name="T48" fmla="*/ 0 w 850"/>
                <a:gd name="T49" fmla="*/ 284 h 794"/>
                <a:gd name="T50" fmla="*/ 0 w 850"/>
                <a:gd name="T51" fmla="*/ 397 h 794"/>
                <a:gd name="T52" fmla="*/ 57 w 850"/>
                <a:gd name="T53" fmla="*/ 397 h 794"/>
                <a:gd name="T54" fmla="*/ 57 w 850"/>
                <a:gd name="T55" fmla="*/ 454 h 794"/>
                <a:gd name="T56" fmla="*/ 113 w 850"/>
                <a:gd name="T57" fmla="*/ 454 h 794"/>
                <a:gd name="T58" fmla="*/ 113 w 850"/>
                <a:gd name="T59" fmla="*/ 511 h 794"/>
                <a:gd name="T60" fmla="*/ 170 w 850"/>
                <a:gd name="T61" fmla="*/ 511 h 794"/>
                <a:gd name="T62" fmla="*/ 170 w 850"/>
                <a:gd name="T63" fmla="*/ 567 h 794"/>
                <a:gd name="T64" fmla="*/ 227 w 850"/>
                <a:gd name="T65" fmla="*/ 567 h 794"/>
                <a:gd name="T66" fmla="*/ 227 w 850"/>
                <a:gd name="T67" fmla="*/ 624 h 794"/>
                <a:gd name="T68" fmla="*/ 397 w 850"/>
                <a:gd name="T69" fmla="*/ 624 h 794"/>
                <a:gd name="T70" fmla="*/ 397 w 850"/>
                <a:gd name="T71" fmla="*/ 681 h 794"/>
                <a:gd name="T72" fmla="*/ 510 w 850"/>
                <a:gd name="T73" fmla="*/ 681 h 794"/>
                <a:gd name="T74" fmla="*/ 510 w 850"/>
                <a:gd name="T75" fmla="*/ 624 h 794"/>
                <a:gd name="T76" fmla="*/ 737 w 850"/>
                <a:gd name="T77" fmla="*/ 624 h 794"/>
                <a:gd name="T78" fmla="*/ 737 w 850"/>
                <a:gd name="T79" fmla="*/ 794 h 794"/>
                <a:gd name="T80" fmla="*/ 794 w 850"/>
                <a:gd name="T81" fmla="*/ 794 h 794"/>
                <a:gd name="T82" fmla="*/ 794 w 850"/>
                <a:gd name="T83" fmla="*/ 738 h 794"/>
                <a:gd name="T84" fmla="*/ 850 w 850"/>
                <a:gd name="T85" fmla="*/ 738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50" h="794">
                  <a:moveTo>
                    <a:pt x="850" y="738"/>
                  </a:moveTo>
                  <a:lnTo>
                    <a:pt x="850" y="681"/>
                  </a:lnTo>
                  <a:lnTo>
                    <a:pt x="794" y="681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37" y="454"/>
                  </a:lnTo>
                  <a:lnTo>
                    <a:pt x="680" y="454"/>
                  </a:lnTo>
                  <a:lnTo>
                    <a:pt x="680" y="397"/>
                  </a:lnTo>
                  <a:lnTo>
                    <a:pt x="624" y="397"/>
                  </a:lnTo>
                  <a:lnTo>
                    <a:pt x="624" y="341"/>
                  </a:lnTo>
                  <a:lnTo>
                    <a:pt x="567" y="341"/>
                  </a:lnTo>
                  <a:lnTo>
                    <a:pt x="567" y="227"/>
                  </a:lnTo>
                  <a:lnTo>
                    <a:pt x="510" y="227"/>
                  </a:lnTo>
                  <a:lnTo>
                    <a:pt x="510" y="114"/>
                  </a:lnTo>
                  <a:lnTo>
                    <a:pt x="454" y="114"/>
                  </a:lnTo>
                  <a:lnTo>
                    <a:pt x="454" y="57"/>
                  </a:lnTo>
                  <a:lnTo>
                    <a:pt x="397" y="57"/>
                  </a:lnTo>
                  <a:lnTo>
                    <a:pt x="397" y="0"/>
                  </a:lnTo>
                  <a:lnTo>
                    <a:pt x="283" y="0"/>
                  </a:lnTo>
                  <a:lnTo>
                    <a:pt x="283" y="57"/>
                  </a:lnTo>
                  <a:lnTo>
                    <a:pt x="170" y="57"/>
                  </a:lnTo>
                  <a:lnTo>
                    <a:pt x="170" y="171"/>
                  </a:lnTo>
                  <a:lnTo>
                    <a:pt x="113" y="171"/>
                  </a:lnTo>
                  <a:lnTo>
                    <a:pt x="113" y="284"/>
                  </a:lnTo>
                  <a:lnTo>
                    <a:pt x="0" y="284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454"/>
                  </a:lnTo>
                  <a:lnTo>
                    <a:pt x="113" y="454"/>
                  </a:lnTo>
                  <a:lnTo>
                    <a:pt x="113" y="511"/>
                  </a:lnTo>
                  <a:lnTo>
                    <a:pt x="170" y="511"/>
                  </a:lnTo>
                  <a:lnTo>
                    <a:pt x="170" y="567"/>
                  </a:lnTo>
                  <a:lnTo>
                    <a:pt x="227" y="567"/>
                  </a:lnTo>
                  <a:lnTo>
                    <a:pt x="227" y="624"/>
                  </a:lnTo>
                  <a:lnTo>
                    <a:pt x="397" y="624"/>
                  </a:lnTo>
                  <a:lnTo>
                    <a:pt x="397" y="681"/>
                  </a:lnTo>
                  <a:lnTo>
                    <a:pt x="510" y="681"/>
                  </a:lnTo>
                  <a:lnTo>
                    <a:pt x="510" y="624"/>
                  </a:lnTo>
                  <a:lnTo>
                    <a:pt x="737" y="624"/>
                  </a:lnTo>
                  <a:lnTo>
                    <a:pt x="737" y="794"/>
                  </a:lnTo>
                  <a:lnTo>
                    <a:pt x="794" y="794"/>
                  </a:lnTo>
                  <a:lnTo>
                    <a:pt x="794" y="738"/>
                  </a:lnTo>
                  <a:lnTo>
                    <a:pt x="850" y="738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4" name="Freeform 927"/>
            <p:cNvSpPr>
              <a:spLocks/>
            </p:cNvSpPr>
            <p:nvPr/>
          </p:nvSpPr>
          <p:spPr bwMode="auto">
            <a:xfrm>
              <a:off x="4996" y="643"/>
              <a:ext cx="2325" cy="2381"/>
            </a:xfrm>
            <a:custGeom>
              <a:avLst/>
              <a:gdLst>
                <a:gd name="T0" fmla="*/ 1247 w 2325"/>
                <a:gd name="T1" fmla="*/ 1984 h 2381"/>
                <a:gd name="T2" fmla="*/ 1304 w 2325"/>
                <a:gd name="T3" fmla="*/ 2041 h 2381"/>
                <a:gd name="T4" fmla="*/ 1417 w 2325"/>
                <a:gd name="T5" fmla="*/ 2154 h 2381"/>
                <a:gd name="T6" fmla="*/ 1531 w 2325"/>
                <a:gd name="T7" fmla="*/ 2268 h 2381"/>
                <a:gd name="T8" fmla="*/ 1758 w 2325"/>
                <a:gd name="T9" fmla="*/ 2324 h 2381"/>
                <a:gd name="T10" fmla="*/ 1871 w 2325"/>
                <a:gd name="T11" fmla="*/ 2211 h 2381"/>
                <a:gd name="T12" fmla="*/ 1928 w 2325"/>
                <a:gd name="T13" fmla="*/ 2268 h 2381"/>
                <a:gd name="T14" fmla="*/ 1984 w 2325"/>
                <a:gd name="T15" fmla="*/ 2324 h 2381"/>
                <a:gd name="T16" fmla="*/ 2211 w 2325"/>
                <a:gd name="T17" fmla="*/ 2381 h 2381"/>
                <a:gd name="T18" fmla="*/ 2268 w 2325"/>
                <a:gd name="T19" fmla="*/ 2268 h 2381"/>
                <a:gd name="T20" fmla="*/ 2325 w 2325"/>
                <a:gd name="T21" fmla="*/ 2097 h 2381"/>
                <a:gd name="T22" fmla="*/ 2268 w 2325"/>
                <a:gd name="T23" fmla="*/ 1984 h 2381"/>
                <a:gd name="T24" fmla="*/ 2211 w 2325"/>
                <a:gd name="T25" fmla="*/ 1304 h 2381"/>
                <a:gd name="T26" fmla="*/ 2098 w 2325"/>
                <a:gd name="T27" fmla="*/ 1190 h 2381"/>
                <a:gd name="T28" fmla="*/ 1984 w 2325"/>
                <a:gd name="T29" fmla="*/ 1077 h 2381"/>
                <a:gd name="T30" fmla="*/ 1928 w 2325"/>
                <a:gd name="T31" fmla="*/ 1133 h 2381"/>
                <a:gd name="T32" fmla="*/ 1871 w 2325"/>
                <a:gd name="T33" fmla="*/ 1077 h 2381"/>
                <a:gd name="T34" fmla="*/ 1758 w 2325"/>
                <a:gd name="T35" fmla="*/ 963 h 2381"/>
                <a:gd name="T36" fmla="*/ 1588 w 2325"/>
                <a:gd name="T37" fmla="*/ 850 h 2381"/>
                <a:gd name="T38" fmla="*/ 1531 w 2325"/>
                <a:gd name="T39" fmla="*/ 793 h 2381"/>
                <a:gd name="T40" fmla="*/ 1417 w 2325"/>
                <a:gd name="T41" fmla="*/ 567 h 2381"/>
                <a:gd name="T42" fmla="*/ 1361 w 2325"/>
                <a:gd name="T43" fmla="*/ 510 h 2381"/>
                <a:gd name="T44" fmla="*/ 1247 w 2325"/>
                <a:gd name="T45" fmla="*/ 453 h 2381"/>
                <a:gd name="T46" fmla="*/ 1134 w 2325"/>
                <a:gd name="T47" fmla="*/ 510 h 2381"/>
                <a:gd name="T48" fmla="*/ 1021 w 2325"/>
                <a:gd name="T49" fmla="*/ 396 h 2381"/>
                <a:gd name="T50" fmla="*/ 907 w 2325"/>
                <a:gd name="T51" fmla="*/ 340 h 2381"/>
                <a:gd name="T52" fmla="*/ 850 w 2325"/>
                <a:gd name="T53" fmla="*/ 283 h 2381"/>
                <a:gd name="T54" fmla="*/ 794 w 2325"/>
                <a:gd name="T55" fmla="*/ 396 h 2381"/>
                <a:gd name="T56" fmla="*/ 680 w 2325"/>
                <a:gd name="T57" fmla="*/ 340 h 2381"/>
                <a:gd name="T58" fmla="*/ 624 w 2325"/>
                <a:gd name="T59" fmla="*/ 283 h 2381"/>
                <a:gd name="T60" fmla="*/ 567 w 2325"/>
                <a:gd name="T61" fmla="*/ 226 h 2381"/>
                <a:gd name="T62" fmla="*/ 340 w 2325"/>
                <a:gd name="T63" fmla="*/ 170 h 2381"/>
                <a:gd name="T64" fmla="*/ 227 w 2325"/>
                <a:gd name="T65" fmla="*/ 113 h 2381"/>
                <a:gd name="T66" fmla="*/ 170 w 2325"/>
                <a:gd name="T67" fmla="*/ 56 h 2381"/>
                <a:gd name="T68" fmla="*/ 57 w 2325"/>
                <a:gd name="T69" fmla="*/ 0 h 2381"/>
                <a:gd name="T70" fmla="*/ 0 w 2325"/>
                <a:gd name="T71" fmla="*/ 56 h 2381"/>
                <a:gd name="T72" fmla="*/ 57 w 2325"/>
                <a:gd name="T73" fmla="*/ 283 h 2381"/>
                <a:gd name="T74" fmla="*/ 0 w 2325"/>
                <a:gd name="T75" fmla="*/ 396 h 2381"/>
                <a:gd name="T76" fmla="*/ 57 w 2325"/>
                <a:gd name="T77" fmla="*/ 453 h 2381"/>
                <a:gd name="T78" fmla="*/ 113 w 2325"/>
                <a:gd name="T79" fmla="*/ 510 h 2381"/>
                <a:gd name="T80" fmla="*/ 170 w 2325"/>
                <a:gd name="T81" fmla="*/ 567 h 2381"/>
                <a:gd name="T82" fmla="*/ 283 w 2325"/>
                <a:gd name="T83" fmla="*/ 623 h 2381"/>
                <a:gd name="T84" fmla="*/ 510 w 2325"/>
                <a:gd name="T85" fmla="*/ 680 h 2381"/>
                <a:gd name="T86" fmla="*/ 624 w 2325"/>
                <a:gd name="T87" fmla="*/ 737 h 2381"/>
                <a:gd name="T88" fmla="*/ 680 w 2325"/>
                <a:gd name="T89" fmla="*/ 1077 h 2381"/>
                <a:gd name="T90" fmla="*/ 850 w 2325"/>
                <a:gd name="T91" fmla="*/ 1134 h 2381"/>
                <a:gd name="T92" fmla="*/ 907 w 2325"/>
                <a:gd name="T93" fmla="*/ 1190 h 2381"/>
                <a:gd name="T94" fmla="*/ 1021 w 2325"/>
                <a:gd name="T95" fmla="*/ 1247 h 2381"/>
                <a:gd name="T96" fmla="*/ 1077 w 2325"/>
                <a:gd name="T97" fmla="*/ 1304 h 2381"/>
                <a:gd name="T98" fmla="*/ 1134 w 2325"/>
                <a:gd name="T99" fmla="*/ 1360 h 2381"/>
                <a:gd name="T100" fmla="*/ 1191 w 2325"/>
                <a:gd name="T101" fmla="*/ 1417 h 2381"/>
                <a:gd name="T102" fmla="*/ 1247 w 2325"/>
                <a:gd name="T103" fmla="*/ 1474 h 2381"/>
                <a:gd name="T104" fmla="*/ 1304 w 2325"/>
                <a:gd name="T105" fmla="*/ 1530 h 2381"/>
                <a:gd name="T106" fmla="*/ 1247 w 2325"/>
                <a:gd name="T107" fmla="*/ 1644 h 2381"/>
                <a:gd name="T108" fmla="*/ 1191 w 2325"/>
                <a:gd name="T109" fmla="*/ 1701 h 2381"/>
                <a:gd name="T110" fmla="*/ 1134 w 2325"/>
                <a:gd name="T111" fmla="*/ 1757 h 2381"/>
                <a:gd name="T112" fmla="*/ 1191 w 2325"/>
                <a:gd name="T113" fmla="*/ 1984 h 2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2325" h="2381">
                  <a:moveTo>
                    <a:pt x="1191" y="1984"/>
                  </a:moveTo>
                  <a:lnTo>
                    <a:pt x="1247" y="1984"/>
                  </a:lnTo>
                  <a:lnTo>
                    <a:pt x="1247" y="2041"/>
                  </a:lnTo>
                  <a:lnTo>
                    <a:pt x="1304" y="2041"/>
                  </a:lnTo>
                  <a:lnTo>
                    <a:pt x="1304" y="2154"/>
                  </a:lnTo>
                  <a:lnTo>
                    <a:pt x="1417" y="2154"/>
                  </a:lnTo>
                  <a:lnTo>
                    <a:pt x="1417" y="2268"/>
                  </a:lnTo>
                  <a:lnTo>
                    <a:pt x="1531" y="2268"/>
                  </a:lnTo>
                  <a:lnTo>
                    <a:pt x="1531" y="2324"/>
                  </a:lnTo>
                  <a:lnTo>
                    <a:pt x="1758" y="2324"/>
                  </a:lnTo>
                  <a:lnTo>
                    <a:pt x="1758" y="2211"/>
                  </a:lnTo>
                  <a:lnTo>
                    <a:pt x="1871" y="2211"/>
                  </a:lnTo>
                  <a:lnTo>
                    <a:pt x="1871" y="2268"/>
                  </a:lnTo>
                  <a:lnTo>
                    <a:pt x="1928" y="2268"/>
                  </a:lnTo>
                  <a:lnTo>
                    <a:pt x="1928" y="2324"/>
                  </a:lnTo>
                  <a:lnTo>
                    <a:pt x="1984" y="2324"/>
                  </a:lnTo>
                  <a:lnTo>
                    <a:pt x="1984" y="2381"/>
                  </a:lnTo>
                  <a:lnTo>
                    <a:pt x="2211" y="2381"/>
                  </a:lnTo>
                  <a:lnTo>
                    <a:pt x="2211" y="2268"/>
                  </a:lnTo>
                  <a:lnTo>
                    <a:pt x="2268" y="2268"/>
                  </a:lnTo>
                  <a:lnTo>
                    <a:pt x="2268" y="2097"/>
                  </a:lnTo>
                  <a:lnTo>
                    <a:pt x="2325" y="2097"/>
                  </a:lnTo>
                  <a:lnTo>
                    <a:pt x="2325" y="1984"/>
                  </a:lnTo>
                  <a:lnTo>
                    <a:pt x="2268" y="1984"/>
                  </a:lnTo>
                  <a:lnTo>
                    <a:pt x="2268" y="1304"/>
                  </a:lnTo>
                  <a:lnTo>
                    <a:pt x="2211" y="1304"/>
                  </a:lnTo>
                  <a:lnTo>
                    <a:pt x="2211" y="1190"/>
                  </a:lnTo>
                  <a:lnTo>
                    <a:pt x="2098" y="1190"/>
                  </a:lnTo>
                  <a:lnTo>
                    <a:pt x="2098" y="1077"/>
                  </a:lnTo>
                  <a:lnTo>
                    <a:pt x="1984" y="1077"/>
                  </a:lnTo>
                  <a:lnTo>
                    <a:pt x="1984" y="1134"/>
                  </a:lnTo>
                  <a:lnTo>
                    <a:pt x="1928" y="1133"/>
                  </a:lnTo>
                  <a:lnTo>
                    <a:pt x="1928" y="1077"/>
                  </a:lnTo>
                  <a:lnTo>
                    <a:pt x="1871" y="1077"/>
                  </a:lnTo>
                  <a:lnTo>
                    <a:pt x="1871" y="963"/>
                  </a:lnTo>
                  <a:lnTo>
                    <a:pt x="1758" y="963"/>
                  </a:lnTo>
                  <a:lnTo>
                    <a:pt x="1758" y="850"/>
                  </a:lnTo>
                  <a:lnTo>
                    <a:pt x="1588" y="850"/>
                  </a:lnTo>
                  <a:lnTo>
                    <a:pt x="1588" y="793"/>
                  </a:lnTo>
                  <a:lnTo>
                    <a:pt x="1531" y="793"/>
                  </a:lnTo>
                  <a:lnTo>
                    <a:pt x="1531" y="567"/>
                  </a:lnTo>
                  <a:lnTo>
                    <a:pt x="1417" y="567"/>
                  </a:lnTo>
                  <a:lnTo>
                    <a:pt x="1417" y="510"/>
                  </a:lnTo>
                  <a:lnTo>
                    <a:pt x="1361" y="510"/>
                  </a:lnTo>
                  <a:lnTo>
                    <a:pt x="1361" y="453"/>
                  </a:lnTo>
                  <a:lnTo>
                    <a:pt x="1247" y="453"/>
                  </a:lnTo>
                  <a:lnTo>
                    <a:pt x="1247" y="510"/>
                  </a:lnTo>
                  <a:lnTo>
                    <a:pt x="1134" y="510"/>
                  </a:lnTo>
                  <a:lnTo>
                    <a:pt x="1134" y="396"/>
                  </a:lnTo>
                  <a:lnTo>
                    <a:pt x="1021" y="396"/>
                  </a:lnTo>
                  <a:lnTo>
                    <a:pt x="1021" y="340"/>
                  </a:lnTo>
                  <a:lnTo>
                    <a:pt x="907" y="340"/>
                  </a:lnTo>
                  <a:lnTo>
                    <a:pt x="907" y="283"/>
                  </a:lnTo>
                  <a:lnTo>
                    <a:pt x="850" y="283"/>
                  </a:lnTo>
                  <a:lnTo>
                    <a:pt x="850" y="396"/>
                  </a:lnTo>
                  <a:lnTo>
                    <a:pt x="794" y="396"/>
                  </a:lnTo>
                  <a:lnTo>
                    <a:pt x="794" y="340"/>
                  </a:lnTo>
                  <a:lnTo>
                    <a:pt x="680" y="340"/>
                  </a:lnTo>
                  <a:lnTo>
                    <a:pt x="680" y="283"/>
                  </a:lnTo>
                  <a:lnTo>
                    <a:pt x="624" y="283"/>
                  </a:lnTo>
                  <a:lnTo>
                    <a:pt x="624" y="226"/>
                  </a:lnTo>
                  <a:lnTo>
                    <a:pt x="567" y="226"/>
                  </a:lnTo>
                  <a:lnTo>
                    <a:pt x="567" y="170"/>
                  </a:lnTo>
                  <a:lnTo>
                    <a:pt x="340" y="170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56"/>
                  </a:lnTo>
                  <a:lnTo>
                    <a:pt x="170" y="56"/>
                  </a:lnTo>
                  <a:lnTo>
                    <a:pt x="170" y="0"/>
                  </a:lnTo>
                  <a:lnTo>
                    <a:pt x="57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283"/>
                  </a:lnTo>
                  <a:lnTo>
                    <a:pt x="57" y="283"/>
                  </a:lnTo>
                  <a:lnTo>
                    <a:pt x="57" y="396"/>
                  </a:lnTo>
                  <a:lnTo>
                    <a:pt x="0" y="396"/>
                  </a:lnTo>
                  <a:lnTo>
                    <a:pt x="0" y="453"/>
                  </a:lnTo>
                  <a:lnTo>
                    <a:pt x="57" y="453"/>
                  </a:lnTo>
                  <a:lnTo>
                    <a:pt x="57" y="510"/>
                  </a:lnTo>
                  <a:lnTo>
                    <a:pt x="113" y="510"/>
                  </a:lnTo>
                  <a:lnTo>
                    <a:pt x="113" y="567"/>
                  </a:lnTo>
                  <a:lnTo>
                    <a:pt x="170" y="567"/>
                  </a:lnTo>
                  <a:lnTo>
                    <a:pt x="170" y="623"/>
                  </a:lnTo>
                  <a:lnTo>
                    <a:pt x="283" y="623"/>
                  </a:lnTo>
                  <a:lnTo>
                    <a:pt x="283" y="680"/>
                  </a:lnTo>
                  <a:lnTo>
                    <a:pt x="510" y="680"/>
                  </a:lnTo>
                  <a:lnTo>
                    <a:pt x="510" y="737"/>
                  </a:lnTo>
                  <a:lnTo>
                    <a:pt x="624" y="737"/>
                  </a:lnTo>
                  <a:lnTo>
                    <a:pt x="624" y="1077"/>
                  </a:lnTo>
                  <a:lnTo>
                    <a:pt x="680" y="1077"/>
                  </a:lnTo>
                  <a:lnTo>
                    <a:pt x="680" y="1134"/>
                  </a:lnTo>
                  <a:lnTo>
                    <a:pt x="850" y="1134"/>
                  </a:lnTo>
                  <a:lnTo>
                    <a:pt x="850" y="1190"/>
                  </a:lnTo>
                  <a:lnTo>
                    <a:pt x="907" y="1190"/>
                  </a:lnTo>
                  <a:lnTo>
                    <a:pt x="907" y="1247"/>
                  </a:lnTo>
                  <a:lnTo>
                    <a:pt x="1021" y="1247"/>
                  </a:lnTo>
                  <a:lnTo>
                    <a:pt x="1021" y="1304"/>
                  </a:lnTo>
                  <a:lnTo>
                    <a:pt x="1077" y="1304"/>
                  </a:lnTo>
                  <a:lnTo>
                    <a:pt x="1077" y="1360"/>
                  </a:lnTo>
                  <a:lnTo>
                    <a:pt x="1134" y="1360"/>
                  </a:lnTo>
                  <a:lnTo>
                    <a:pt x="1134" y="1417"/>
                  </a:lnTo>
                  <a:lnTo>
                    <a:pt x="1191" y="1417"/>
                  </a:lnTo>
                  <a:lnTo>
                    <a:pt x="1191" y="1474"/>
                  </a:lnTo>
                  <a:lnTo>
                    <a:pt x="1247" y="1474"/>
                  </a:lnTo>
                  <a:lnTo>
                    <a:pt x="1247" y="1530"/>
                  </a:lnTo>
                  <a:lnTo>
                    <a:pt x="1304" y="1530"/>
                  </a:lnTo>
                  <a:lnTo>
                    <a:pt x="1304" y="1644"/>
                  </a:lnTo>
                  <a:lnTo>
                    <a:pt x="1247" y="1644"/>
                  </a:lnTo>
                  <a:lnTo>
                    <a:pt x="1247" y="1701"/>
                  </a:lnTo>
                  <a:lnTo>
                    <a:pt x="1191" y="1701"/>
                  </a:lnTo>
                  <a:lnTo>
                    <a:pt x="1191" y="1757"/>
                  </a:lnTo>
                  <a:lnTo>
                    <a:pt x="1134" y="1757"/>
                  </a:lnTo>
                  <a:lnTo>
                    <a:pt x="1134" y="1984"/>
                  </a:lnTo>
                  <a:lnTo>
                    <a:pt x="1191" y="198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5" name="Freeform 929"/>
            <p:cNvSpPr>
              <a:spLocks/>
            </p:cNvSpPr>
            <p:nvPr/>
          </p:nvSpPr>
          <p:spPr bwMode="auto">
            <a:xfrm>
              <a:off x="4826" y="1096"/>
              <a:ext cx="1474" cy="1531"/>
            </a:xfrm>
            <a:custGeom>
              <a:avLst/>
              <a:gdLst>
                <a:gd name="T0" fmla="*/ 227 w 1474"/>
                <a:gd name="T1" fmla="*/ 0 h 1531"/>
                <a:gd name="T2" fmla="*/ 283 w 1474"/>
                <a:gd name="T3" fmla="*/ 57 h 1531"/>
                <a:gd name="T4" fmla="*/ 340 w 1474"/>
                <a:gd name="T5" fmla="*/ 114 h 1531"/>
                <a:gd name="T6" fmla="*/ 453 w 1474"/>
                <a:gd name="T7" fmla="*/ 170 h 1531"/>
                <a:gd name="T8" fmla="*/ 680 w 1474"/>
                <a:gd name="T9" fmla="*/ 227 h 1531"/>
                <a:gd name="T10" fmla="*/ 794 w 1474"/>
                <a:gd name="T11" fmla="*/ 284 h 1531"/>
                <a:gd name="T12" fmla="*/ 850 w 1474"/>
                <a:gd name="T13" fmla="*/ 624 h 1531"/>
                <a:gd name="T14" fmla="*/ 1020 w 1474"/>
                <a:gd name="T15" fmla="*/ 681 h 1531"/>
                <a:gd name="T16" fmla="*/ 1077 w 1474"/>
                <a:gd name="T17" fmla="*/ 737 h 1531"/>
                <a:gd name="T18" fmla="*/ 1191 w 1474"/>
                <a:gd name="T19" fmla="*/ 794 h 1531"/>
                <a:gd name="T20" fmla="*/ 1247 w 1474"/>
                <a:gd name="T21" fmla="*/ 851 h 1531"/>
                <a:gd name="T22" fmla="*/ 1304 w 1474"/>
                <a:gd name="T23" fmla="*/ 907 h 1531"/>
                <a:gd name="T24" fmla="*/ 1361 w 1474"/>
                <a:gd name="T25" fmla="*/ 964 h 1531"/>
                <a:gd name="T26" fmla="*/ 1417 w 1474"/>
                <a:gd name="T27" fmla="*/ 1021 h 1531"/>
                <a:gd name="T28" fmla="*/ 1474 w 1474"/>
                <a:gd name="T29" fmla="*/ 1077 h 1531"/>
                <a:gd name="T30" fmla="*/ 1417 w 1474"/>
                <a:gd name="T31" fmla="*/ 1191 h 1531"/>
                <a:gd name="T32" fmla="*/ 1361 w 1474"/>
                <a:gd name="T33" fmla="*/ 1248 h 1531"/>
                <a:gd name="T34" fmla="*/ 1304 w 1474"/>
                <a:gd name="T35" fmla="*/ 1304 h 1531"/>
                <a:gd name="T36" fmla="*/ 964 w 1474"/>
                <a:gd name="T37" fmla="*/ 1531 h 1531"/>
                <a:gd name="T38" fmla="*/ 850 w 1474"/>
                <a:gd name="T39" fmla="*/ 1474 h 1531"/>
                <a:gd name="T40" fmla="*/ 794 w 1474"/>
                <a:gd name="T41" fmla="*/ 1418 h 1531"/>
                <a:gd name="T42" fmla="*/ 737 w 1474"/>
                <a:gd name="T43" fmla="*/ 1191 h 1531"/>
                <a:gd name="T44" fmla="*/ 567 w 1474"/>
                <a:gd name="T45" fmla="*/ 1134 h 1531"/>
                <a:gd name="T46" fmla="*/ 510 w 1474"/>
                <a:gd name="T47" fmla="*/ 1191 h 1531"/>
                <a:gd name="T48" fmla="*/ 453 w 1474"/>
                <a:gd name="T49" fmla="*/ 1304 h 1531"/>
                <a:gd name="T50" fmla="*/ 397 w 1474"/>
                <a:gd name="T51" fmla="*/ 1191 h 1531"/>
                <a:gd name="T52" fmla="*/ 340 w 1474"/>
                <a:gd name="T53" fmla="*/ 1077 h 1531"/>
                <a:gd name="T54" fmla="*/ 283 w 1474"/>
                <a:gd name="T55" fmla="*/ 964 h 1531"/>
                <a:gd name="T56" fmla="*/ 227 w 1474"/>
                <a:gd name="T57" fmla="*/ 907 h 1531"/>
                <a:gd name="T58" fmla="*/ 170 w 1474"/>
                <a:gd name="T59" fmla="*/ 851 h 1531"/>
                <a:gd name="T60" fmla="*/ 113 w 1474"/>
                <a:gd name="T61" fmla="*/ 737 h 1531"/>
                <a:gd name="T62" fmla="*/ 57 w 1474"/>
                <a:gd name="T63" fmla="*/ 624 h 1531"/>
                <a:gd name="T64" fmla="*/ 0 w 1474"/>
                <a:gd name="T65" fmla="*/ 567 h 1531"/>
                <a:gd name="T66" fmla="*/ 57 w 1474"/>
                <a:gd name="T67" fmla="*/ 454 h 1531"/>
                <a:gd name="T68" fmla="*/ 113 w 1474"/>
                <a:gd name="T69" fmla="*/ 227 h 1531"/>
                <a:gd name="T70" fmla="*/ 170 w 1474"/>
                <a:gd name="T71" fmla="*/ 114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474" h="1531">
                  <a:moveTo>
                    <a:pt x="170" y="0"/>
                  </a:moveTo>
                  <a:lnTo>
                    <a:pt x="227" y="0"/>
                  </a:lnTo>
                  <a:lnTo>
                    <a:pt x="227" y="57"/>
                  </a:lnTo>
                  <a:lnTo>
                    <a:pt x="283" y="57"/>
                  </a:lnTo>
                  <a:lnTo>
                    <a:pt x="283" y="114"/>
                  </a:lnTo>
                  <a:lnTo>
                    <a:pt x="340" y="114"/>
                  </a:lnTo>
                  <a:lnTo>
                    <a:pt x="340" y="170"/>
                  </a:lnTo>
                  <a:lnTo>
                    <a:pt x="453" y="170"/>
                  </a:lnTo>
                  <a:lnTo>
                    <a:pt x="453" y="227"/>
                  </a:lnTo>
                  <a:lnTo>
                    <a:pt x="680" y="227"/>
                  </a:lnTo>
                  <a:lnTo>
                    <a:pt x="680" y="284"/>
                  </a:lnTo>
                  <a:lnTo>
                    <a:pt x="794" y="284"/>
                  </a:lnTo>
                  <a:lnTo>
                    <a:pt x="794" y="624"/>
                  </a:lnTo>
                  <a:lnTo>
                    <a:pt x="850" y="624"/>
                  </a:lnTo>
                  <a:lnTo>
                    <a:pt x="850" y="681"/>
                  </a:lnTo>
                  <a:lnTo>
                    <a:pt x="1020" y="681"/>
                  </a:lnTo>
                  <a:lnTo>
                    <a:pt x="1020" y="737"/>
                  </a:lnTo>
                  <a:lnTo>
                    <a:pt x="1077" y="737"/>
                  </a:lnTo>
                  <a:lnTo>
                    <a:pt x="1077" y="794"/>
                  </a:lnTo>
                  <a:lnTo>
                    <a:pt x="1191" y="794"/>
                  </a:lnTo>
                  <a:lnTo>
                    <a:pt x="1191" y="851"/>
                  </a:lnTo>
                  <a:lnTo>
                    <a:pt x="1247" y="851"/>
                  </a:lnTo>
                  <a:lnTo>
                    <a:pt x="1247" y="907"/>
                  </a:lnTo>
                  <a:lnTo>
                    <a:pt x="1304" y="907"/>
                  </a:lnTo>
                  <a:lnTo>
                    <a:pt x="1304" y="964"/>
                  </a:lnTo>
                  <a:lnTo>
                    <a:pt x="1361" y="964"/>
                  </a:lnTo>
                  <a:lnTo>
                    <a:pt x="1361" y="1021"/>
                  </a:lnTo>
                  <a:lnTo>
                    <a:pt x="1417" y="1021"/>
                  </a:lnTo>
                  <a:lnTo>
                    <a:pt x="1417" y="1077"/>
                  </a:lnTo>
                  <a:lnTo>
                    <a:pt x="1474" y="1077"/>
                  </a:lnTo>
                  <a:lnTo>
                    <a:pt x="1474" y="1191"/>
                  </a:lnTo>
                  <a:lnTo>
                    <a:pt x="1417" y="1191"/>
                  </a:lnTo>
                  <a:lnTo>
                    <a:pt x="1417" y="1248"/>
                  </a:lnTo>
                  <a:lnTo>
                    <a:pt x="1361" y="1248"/>
                  </a:lnTo>
                  <a:lnTo>
                    <a:pt x="1361" y="1304"/>
                  </a:lnTo>
                  <a:lnTo>
                    <a:pt x="1304" y="1304"/>
                  </a:lnTo>
                  <a:lnTo>
                    <a:pt x="1304" y="1531"/>
                  </a:lnTo>
                  <a:lnTo>
                    <a:pt x="964" y="1531"/>
                  </a:lnTo>
                  <a:lnTo>
                    <a:pt x="964" y="1474"/>
                  </a:lnTo>
                  <a:lnTo>
                    <a:pt x="850" y="1474"/>
                  </a:lnTo>
                  <a:lnTo>
                    <a:pt x="850" y="1418"/>
                  </a:lnTo>
                  <a:lnTo>
                    <a:pt x="794" y="1418"/>
                  </a:lnTo>
                  <a:lnTo>
                    <a:pt x="794" y="1191"/>
                  </a:lnTo>
                  <a:lnTo>
                    <a:pt x="737" y="1191"/>
                  </a:lnTo>
                  <a:lnTo>
                    <a:pt x="737" y="1134"/>
                  </a:lnTo>
                  <a:lnTo>
                    <a:pt x="567" y="1134"/>
                  </a:lnTo>
                  <a:lnTo>
                    <a:pt x="567" y="1191"/>
                  </a:lnTo>
                  <a:lnTo>
                    <a:pt x="510" y="1191"/>
                  </a:lnTo>
                  <a:lnTo>
                    <a:pt x="510" y="1304"/>
                  </a:lnTo>
                  <a:lnTo>
                    <a:pt x="453" y="1304"/>
                  </a:lnTo>
                  <a:lnTo>
                    <a:pt x="453" y="1191"/>
                  </a:lnTo>
                  <a:lnTo>
                    <a:pt x="397" y="1191"/>
                  </a:lnTo>
                  <a:lnTo>
                    <a:pt x="397" y="1077"/>
                  </a:lnTo>
                  <a:lnTo>
                    <a:pt x="340" y="1077"/>
                  </a:lnTo>
                  <a:lnTo>
                    <a:pt x="340" y="964"/>
                  </a:lnTo>
                  <a:lnTo>
                    <a:pt x="283" y="964"/>
                  </a:lnTo>
                  <a:lnTo>
                    <a:pt x="283" y="907"/>
                  </a:lnTo>
                  <a:lnTo>
                    <a:pt x="227" y="907"/>
                  </a:lnTo>
                  <a:lnTo>
                    <a:pt x="227" y="851"/>
                  </a:lnTo>
                  <a:lnTo>
                    <a:pt x="170" y="851"/>
                  </a:lnTo>
                  <a:lnTo>
                    <a:pt x="170" y="737"/>
                  </a:lnTo>
                  <a:lnTo>
                    <a:pt x="113" y="737"/>
                  </a:lnTo>
                  <a:lnTo>
                    <a:pt x="113" y="624"/>
                  </a:lnTo>
                  <a:lnTo>
                    <a:pt x="57" y="624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227"/>
                  </a:lnTo>
                  <a:lnTo>
                    <a:pt x="113" y="227"/>
                  </a:lnTo>
                  <a:lnTo>
                    <a:pt x="113" y="114"/>
                  </a:lnTo>
                  <a:lnTo>
                    <a:pt x="170" y="114"/>
                  </a:lnTo>
                  <a:lnTo>
                    <a:pt x="170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6" name="Freeform 931"/>
            <p:cNvSpPr>
              <a:spLocks/>
            </p:cNvSpPr>
            <p:nvPr/>
          </p:nvSpPr>
          <p:spPr bwMode="auto">
            <a:xfrm>
              <a:off x="2388" y="1663"/>
              <a:ext cx="1077" cy="1134"/>
            </a:xfrm>
            <a:custGeom>
              <a:avLst/>
              <a:gdLst>
                <a:gd name="T0" fmla="*/ 397 w 1077"/>
                <a:gd name="T1" fmla="*/ 1134 h 1134"/>
                <a:gd name="T2" fmla="*/ 226 w 1077"/>
                <a:gd name="T3" fmla="*/ 1134 h 1134"/>
                <a:gd name="T4" fmla="*/ 226 w 1077"/>
                <a:gd name="T5" fmla="*/ 1021 h 1134"/>
                <a:gd name="T6" fmla="*/ 170 w 1077"/>
                <a:gd name="T7" fmla="*/ 1021 h 1134"/>
                <a:gd name="T8" fmla="*/ 170 w 1077"/>
                <a:gd name="T9" fmla="*/ 851 h 1134"/>
                <a:gd name="T10" fmla="*/ 113 w 1077"/>
                <a:gd name="T11" fmla="*/ 851 h 1134"/>
                <a:gd name="T12" fmla="*/ 113 w 1077"/>
                <a:gd name="T13" fmla="*/ 794 h 1134"/>
                <a:gd name="T14" fmla="*/ 0 w 1077"/>
                <a:gd name="T15" fmla="*/ 794 h 1134"/>
                <a:gd name="T16" fmla="*/ 0 w 1077"/>
                <a:gd name="T17" fmla="*/ 737 h 1134"/>
                <a:gd name="T18" fmla="*/ 56 w 1077"/>
                <a:gd name="T19" fmla="*/ 737 h 1134"/>
                <a:gd name="T20" fmla="*/ 56 w 1077"/>
                <a:gd name="T21" fmla="*/ 681 h 1134"/>
                <a:gd name="T22" fmla="*/ 113 w 1077"/>
                <a:gd name="T23" fmla="*/ 681 h 1134"/>
                <a:gd name="T24" fmla="*/ 113 w 1077"/>
                <a:gd name="T25" fmla="*/ 567 h 1134"/>
                <a:gd name="T26" fmla="*/ 170 w 1077"/>
                <a:gd name="T27" fmla="*/ 567 h 1134"/>
                <a:gd name="T28" fmla="*/ 170 w 1077"/>
                <a:gd name="T29" fmla="*/ 454 h 1134"/>
                <a:gd name="T30" fmla="*/ 226 w 1077"/>
                <a:gd name="T31" fmla="*/ 454 h 1134"/>
                <a:gd name="T32" fmla="*/ 226 w 1077"/>
                <a:gd name="T33" fmla="*/ 170 h 1134"/>
                <a:gd name="T34" fmla="*/ 340 w 1077"/>
                <a:gd name="T35" fmla="*/ 170 h 1134"/>
                <a:gd name="T36" fmla="*/ 340 w 1077"/>
                <a:gd name="T37" fmla="*/ 227 h 1134"/>
                <a:gd name="T38" fmla="*/ 510 w 1077"/>
                <a:gd name="T39" fmla="*/ 227 h 1134"/>
                <a:gd name="T40" fmla="*/ 510 w 1077"/>
                <a:gd name="T41" fmla="*/ 170 h 1134"/>
                <a:gd name="T42" fmla="*/ 397 w 1077"/>
                <a:gd name="T43" fmla="*/ 170 h 1134"/>
                <a:gd name="T44" fmla="*/ 397 w 1077"/>
                <a:gd name="T45" fmla="*/ 114 h 1134"/>
                <a:gd name="T46" fmla="*/ 397 w 1077"/>
                <a:gd name="T47" fmla="*/ 57 h 1134"/>
                <a:gd name="T48" fmla="*/ 340 w 1077"/>
                <a:gd name="T49" fmla="*/ 57 h 1134"/>
                <a:gd name="T50" fmla="*/ 340 w 1077"/>
                <a:gd name="T51" fmla="*/ 0 h 1134"/>
                <a:gd name="T52" fmla="*/ 510 w 1077"/>
                <a:gd name="T53" fmla="*/ 0 h 1134"/>
                <a:gd name="T54" fmla="*/ 510 w 1077"/>
                <a:gd name="T55" fmla="*/ 57 h 1134"/>
                <a:gd name="T56" fmla="*/ 623 w 1077"/>
                <a:gd name="T57" fmla="*/ 57 h 1134"/>
                <a:gd name="T58" fmla="*/ 623 w 1077"/>
                <a:gd name="T59" fmla="*/ 170 h 1134"/>
                <a:gd name="T60" fmla="*/ 680 w 1077"/>
                <a:gd name="T61" fmla="*/ 170 h 1134"/>
                <a:gd name="T62" fmla="*/ 680 w 1077"/>
                <a:gd name="T63" fmla="*/ 114 h 1134"/>
                <a:gd name="T64" fmla="*/ 850 w 1077"/>
                <a:gd name="T65" fmla="*/ 114 h 1134"/>
                <a:gd name="T66" fmla="*/ 850 w 1077"/>
                <a:gd name="T67" fmla="*/ 170 h 1134"/>
                <a:gd name="T68" fmla="*/ 907 w 1077"/>
                <a:gd name="T69" fmla="*/ 170 h 1134"/>
                <a:gd name="T70" fmla="*/ 907 w 1077"/>
                <a:gd name="T71" fmla="*/ 227 h 1134"/>
                <a:gd name="T72" fmla="*/ 1020 w 1077"/>
                <a:gd name="T73" fmla="*/ 227 h 1134"/>
                <a:gd name="T74" fmla="*/ 1020 w 1077"/>
                <a:gd name="T75" fmla="*/ 284 h 1134"/>
                <a:gd name="T76" fmla="*/ 1077 w 1077"/>
                <a:gd name="T77" fmla="*/ 284 h 1134"/>
                <a:gd name="T78" fmla="*/ 1077 w 1077"/>
                <a:gd name="T79" fmla="*/ 397 h 1134"/>
                <a:gd name="T80" fmla="*/ 907 w 1077"/>
                <a:gd name="T81" fmla="*/ 397 h 1134"/>
                <a:gd name="T82" fmla="*/ 907 w 1077"/>
                <a:gd name="T83" fmla="*/ 567 h 1134"/>
                <a:gd name="T84" fmla="*/ 737 w 1077"/>
                <a:gd name="T85" fmla="*/ 567 h 1134"/>
                <a:gd name="T86" fmla="*/ 737 w 1077"/>
                <a:gd name="T87" fmla="*/ 907 h 1134"/>
                <a:gd name="T88" fmla="*/ 567 w 1077"/>
                <a:gd name="T89" fmla="*/ 907 h 1134"/>
                <a:gd name="T90" fmla="*/ 567 w 1077"/>
                <a:gd name="T91" fmla="*/ 964 h 1134"/>
                <a:gd name="T92" fmla="*/ 510 w 1077"/>
                <a:gd name="T93" fmla="*/ 964 h 1134"/>
                <a:gd name="T94" fmla="*/ 510 w 1077"/>
                <a:gd name="T95" fmla="*/ 1077 h 1134"/>
                <a:gd name="T96" fmla="*/ 453 w 1077"/>
                <a:gd name="T97" fmla="*/ 1077 h 1134"/>
                <a:gd name="T98" fmla="*/ 453 w 1077"/>
                <a:gd name="T99" fmla="*/ 1134 h 1134"/>
                <a:gd name="T100" fmla="*/ 397 w 1077"/>
                <a:gd name="T101" fmla="*/ 1134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077" h="1134">
                  <a:moveTo>
                    <a:pt x="397" y="1134"/>
                  </a:moveTo>
                  <a:lnTo>
                    <a:pt x="226" y="1134"/>
                  </a:lnTo>
                  <a:lnTo>
                    <a:pt x="226" y="1021"/>
                  </a:lnTo>
                  <a:lnTo>
                    <a:pt x="170" y="1021"/>
                  </a:lnTo>
                  <a:lnTo>
                    <a:pt x="170" y="851"/>
                  </a:lnTo>
                  <a:lnTo>
                    <a:pt x="113" y="851"/>
                  </a:lnTo>
                  <a:lnTo>
                    <a:pt x="113" y="794"/>
                  </a:lnTo>
                  <a:lnTo>
                    <a:pt x="0" y="794"/>
                  </a:lnTo>
                  <a:lnTo>
                    <a:pt x="0" y="737"/>
                  </a:lnTo>
                  <a:lnTo>
                    <a:pt x="56" y="737"/>
                  </a:lnTo>
                  <a:lnTo>
                    <a:pt x="56" y="681"/>
                  </a:lnTo>
                  <a:lnTo>
                    <a:pt x="113" y="681"/>
                  </a:lnTo>
                  <a:lnTo>
                    <a:pt x="113" y="567"/>
                  </a:lnTo>
                  <a:lnTo>
                    <a:pt x="170" y="567"/>
                  </a:lnTo>
                  <a:lnTo>
                    <a:pt x="170" y="454"/>
                  </a:lnTo>
                  <a:lnTo>
                    <a:pt x="226" y="454"/>
                  </a:lnTo>
                  <a:lnTo>
                    <a:pt x="226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397" y="170"/>
                  </a:lnTo>
                  <a:lnTo>
                    <a:pt x="397" y="114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510" y="0"/>
                  </a:lnTo>
                  <a:lnTo>
                    <a:pt x="510" y="57"/>
                  </a:lnTo>
                  <a:lnTo>
                    <a:pt x="623" y="57"/>
                  </a:lnTo>
                  <a:lnTo>
                    <a:pt x="623" y="170"/>
                  </a:lnTo>
                  <a:lnTo>
                    <a:pt x="680" y="170"/>
                  </a:lnTo>
                  <a:lnTo>
                    <a:pt x="680" y="114"/>
                  </a:lnTo>
                  <a:lnTo>
                    <a:pt x="850" y="114"/>
                  </a:lnTo>
                  <a:lnTo>
                    <a:pt x="850" y="170"/>
                  </a:lnTo>
                  <a:lnTo>
                    <a:pt x="907" y="170"/>
                  </a:lnTo>
                  <a:lnTo>
                    <a:pt x="907" y="227"/>
                  </a:lnTo>
                  <a:lnTo>
                    <a:pt x="1020" y="227"/>
                  </a:lnTo>
                  <a:lnTo>
                    <a:pt x="1020" y="284"/>
                  </a:lnTo>
                  <a:lnTo>
                    <a:pt x="1077" y="284"/>
                  </a:lnTo>
                  <a:lnTo>
                    <a:pt x="1077" y="397"/>
                  </a:lnTo>
                  <a:lnTo>
                    <a:pt x="907" y="397"/>
                  </a:lnTo>
                  <a:lnTo>
                    <a:pt x="907" y="567"/>
                  </a:lnTo>
                  <a:lnTo>
                    <a:pt x="737" y="567"/>
                  </a:lnTo>
                  <a:lnTo>
                    <a:pt x="737" y="907"/>
                  </a:lnTo>
                  <a:lnTo>
                    <a:pt x="567" y="907"/>
                  </a:lnTo>
                  <a:lnTo>
                    <a:pt x="567" y="964"/>
                  </a:lnTo>
                  <a:lnTo>
                    <a:pt x="510" y="964"/>
                  </a:lnTo>
                  <a:lnTo>
                    <a:pt x="510" y="1077"/>
                  </a:lnTo>
                  <a:lnTo>
                    <a:pt x="453" y="1077"/>
                  </a:lnTo>
                  <a:lnTo>
                    <a:pt x="453" y="1134"/>
                  </a:lnTo>
                  <a:lnTo>
                    <a:pt x="397" y="113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7" name="Freeform 933"/>
            <p:cNvSpPr>
              <a:spLocks/>
            </p:cNvSpPr>
            <p:nvPr/>
          </p:nvSpPr>
          <p:spPr bwMode="auto">
            <a:xfrm>
              <a:off x="5790" y="132"/>
              <a:ext cx="1531" cy="1815"/>
            </a:xfrm>
            <a:custGeom>
              <a:avLst/>
              <a:gdLst>
                <a:gd name="T0" fmla="*/ 1531 w 1531"/>
                <a:gd name="T1" fmla="*/ 1758 h 1815"/>
                <a:gd name="T2" fmla="*/ 1474 w 1531"/>
                <a:gd name="T3" fmla="*/ 1815 h 1815"/>
                <a:gd name="T4" fmla="*/ 1417 w 1531"/>
                <a:gd name="T5" fmla="*/ 1701 h 1815"/>
                <a:gd name="T6" fmla="*/ 1304 w 1531"/>
                <a:gd name="T7" fmla="*/ 1588 h 1815"/>
                <a:gd name="T8" fmla="*/ 1190 w 1531"/>
                <a:gd name="T9" fmla="*/ 1645 h 1815"/>
                <a:gd name="T10" fmla="*/ 1134 w 1531"/>
                <a:gd name="T11" fmla="*/ 1588 h 1815"/>
                <a:gd name="T12" fmla="*/ 1077 w 1531"/>
                <a:gd name="T13" fmla="*/ 1474 h 1815"/>
                <a:gd name="T14" fmla="*/ 964 w 1531"/>
                <a:gd name="T15" fmla="*/ 1361 h 1815"/>
                <a:gd name="T16" fmla="*/ 794 w 1531"/>
                <a:gd name="T17" fmla="*/ 1304 h 1815"/>
                <a:gd name="T18" fmla="*/ 737 w 1531"/>
                <a:gd name="T19" fmla="*/ 1078 h 1815"/>
                <a:gd name="T20" fmla="*/ 623 w 1531"/>
                <a:gd name="T21" fmla="*/ 1021 h 1815"/>
                <a:gd name="T22" fmla="*/ 567 w 1531"/>
                <a:gd name="T23" fmla="*/ 964 h 1815"/>
                <a:gd name="T24" fmla="*/ 510 w 1531"/>
                <a:gd name="T25" fmla="*/ 851 h 1815"/>
                <a:gd name="T26" fmla="*/ 453 w 1531"/>
                <a:gd name="T27" fmla="*/ 794 h 1815"/>
                <a:gd name="T28" fmla="*/ 227 w 1531"/>
                <a:gd name="T29" fmla="*/ 737 h 1815"/>
                <a:gd name="T30" fmla="*/ 170 w 1531"/>
                <a:gd name="T31" fmla="*/ 624 h 1815"/>
                <a:gd name="T32" fmla="*/ 227 w 1531"/>
                <a:gd name="T33" fmla="*/ 567 h 1815"/>
                <a:gd name="T34" fmla="*/ 0 w 1531"/>
                <a:gd name="T35" fmla="*/ 340 h 1815"/>
                <a:gd name="T36" fmla="*/ 56 w 1531"/>
                <a:gd name="T37" fmla="*/ 170 h 1815"/>
                <a:gd name="T38" fmla="*/ 170 w 1531"/>
                <a:gd name="T39" fmla="*/ 114 h 1815"/>
                <a:gd name="T40" fmla="*/ 283 w 1531"/>
                <a:gd name="T41" fmla="*/ 57 h 1815"/>
                <a:gd name="T42" fmla="*/ 510 w 1531"/>
                <a:gd name="T43" fmla="*/ 0 h 1815"/>
                <a:gd name="T44" fmla="*/ 737 w 1531"/>
                <a:gd name="T45" fmla="*/ 57 h 1815"/>
                <a:gd name="T46" fmla="*/ 794 w 1531"/>
                <a:gd name="T47" fmla="*/ 114 h 1815"/>
                <a:gd name="T48" fmla="*/ 850 w 1531"/>
                <a:gd name="T49" fmla="*/ 227 h 1815"/>
                <a:gd name="T50" fmla="*/ 907 w 1531"/>
                <a:gd name="T51" fmla="*/ 284 h 1815"/>
                <a:gd name="T52" fmla="*/ 1190 w 1531"/>
                <a:gd name="T53" fmla="*/ 340 h 1815"/>
                <a:gd name="T54" fmla="*/ 1247 w 1531"/>
                <a:gd name="T55" fmla="*/ 567 h 1815"/>
                <a:gd name="T56" fmla="*/ 1190 w 1531"/>
                <a:gd name="T57" fmla="*/ 737 h 1815"/>
                <a:gd name="T58" fmla="*/ 1247 w 1531"/>
                <a:gd name="T59" fmla="*/ 794 h 1815"/>
                <a:gd name="T60" fmla="*/ 1304 w 1531"/>
                <a:gd name="T61" fmla="*/ 851 h 1815"/>
                <a:gd name="T62" fmla="*/ 1361 w 1531"/>
                <a:gd name="T63" fmla="*/ 964 h 1815"/>
                <a:gd name="T64" fmla="*/ 1304 w 1531"/>
                <a:gd name="T65" fmla="*/ 1248 h 1815"/>
                <a:gd name="T66" fmla="*/ 1361 w 1531"/>
                <a:gd name="T67" fmla="*/ 1361 h 1815"/>
                <a:gd name="T68" fmla="*/ 1417 w 1531"/>
                <a:gd name="T69" fmla="*/ 1645 h 1815"/>
                <a:gd name="T70" fmla="*/ 1474 w 1531"/>
                <a:gd name="T71" fmla="*/ 1701 h 1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531" h="1815">
                  <a:moveTo>
                    <a:pt x="1531" y="1701"/>
                  </a:moveTo>
                  <a:lnTo>
                    <a:pt x="1531" y="1758"/>
                  </a:lnTo>
                  <a:lnTo>
                    <a:pt x="1474" y="1758"/>
                  </a:lnTo>
                  <a:lnTo>
                    <a:pt x="1474" y="1815"/>
                  </a:lnTo>
                  <a:lnTo>
                    <a:pt x="1417" y="1815"/>
                  </a:lnTo>
                  <a:lnTo>
                    <a:pt x="1417" y="1701"/>
                  </a:lnTo>
                  <a:lnTo>
                    <a:pt x="1304" y="1701"/>
                  </a:lnTo>
                  <a:lnTo>
                    <a:pt x="1304" y="1588"/>
                  </a:lnTo>
                  <a:lnTo>
                    <a:pt x="1190" y="1588"/>
                  </a:lnTo>
                  <a:lnTo>
                    <a:pt x="1190" y="1645"/>
                  </a:lnTo>
                  <a:lnTo>
                    <a:pt x="1134" y="1645"/>
                  </a:lnTo>
                  <a:lnTo>
                    <a:pt x="1134" y="1588"/>
                  </a:lnTo>
                  <a:lnTo>
                    <a:pt x="1077" y="1588"/>
                  </a:lnTo>
                  <a:lnTo>
                    <a:pt x="1077" y="1474"/>
                  </a:lnTo>
                  <a:lnTo>
                    <a:pt x="964" y="1474"/>
                  </a:lnTo>
                  <a:lnTo>
                    <a:pt x="964" y="1361"/>
                  </a:lnTo>
                  <a:lnTo>
                    <a:pt x="794" y="1361"/>
                  </a:lnTo>
                  <a:lnTo>
                    <a:pt x="794" y="1304"/>
                  </a:lnTo>
                  <a:lnTo>
                    <a:pt x="737" y="1304"/>
                  </a:lnTo>
                  <a:lnTo>
                    <a:pt x="737" y="1078"/>
                  </a:lnTo>
                  <a:lnTo>
                    <a:pt x="623" y="1078"/>
                  </a:lnTo>
                  <a:lnTo>
                    <a:pt x="623" y="1021"/>
                  </a:lnTo>
                  <a:lnTo>
                    <a:pt x="567" y="1021"/>
                  </a:lnTo>
                  <a:lnTo>
                    <a:pt x="567" y="964"/>
                  </a:lnTo>
                  <a:lnTo>
                    <a:pt x="510" y="964"/>
                  </a:lnTo>
                  <a:lnTo>
                    <a:pt x="510" y="851"/>
                  </a:lnTo>
                  <a:lnTo>
                    <a:pt x="453" y="851"/>
                  </a:lnTo>
                  <a:lnTo>
                    <a:pt x="453" y="794"/>
                  </a:lnTo>
                  <a:lnTo>
                    <a:pt x="227" y="794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624"/>
                  </a:lnTo>
                  <a:lnTo>
                    <a:pt x="227" y="624"/>
                  </a:lnTo>
                  <a:lnTo>
                    <a:pt x="227" y="567"/>
                  </a:lnTo>
                  <a:lnTo>
                    <a:pt x="0" y="567"/>
                  </a:lnTo>
                  <a:lnTo>
                    <a:pt x="0" y="340"/>
                  </a:lnTo>
                  <a:lnTo>
                    <a:pt x="56" y="340"/>
                  </a:lnTo>
                  <a:lnTo>
                    <a:pt x="56" y="170"/>
                  </a:lnTo>
                  <a:lnTo>
                    <a:pt x="170" y="170"/>
                  </a:lnTo>
                  <a:lnTo>
                    <a:pt x="170" y="114"/>
                  </a:lnTo>
                  <a:lnTo>
                    <a:pt x="283" y="114"/>
                  </a:lnTo>
                  <a:lnTo>
                    <a:pt x="283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737" y="0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794" y="114"/>
                  </a:lnTo>
                  <a:lnTo>
                    <a:pt x="850" y="114"/>
                  </a:lnTo>
                  <a:lnTo>
                    <a:pt x="850" y="227"/>
                  </a:lnTo>
                  <a:lnTo>
                    <a:pt x="907" y="227"/>
                  </a:lnTo>
                  <a:lnTo>
                    <a:pt x="907" y="284"/>
                  </a:lnTo>
                  <a:lnTo>
                    <a:pt x="1190" y="284"/>
                  </a:lnTo>
                  <a:lnTo>
                    <a:pt x="1190" y="340"/>
                  </a:lnTo>
                  <a:lnTo>
                    <a:pt x="1247" y="340"/>
                  </a:lnTo>
                  <a:lnTo>
                    <a:pt x="1247" y="567"/>
                  </a:lnTo>
                  <a:lnTo>
                    <a:pt x="1190" y="567"/>
                  </a:lnTo>
                  <a:lnTo>
                    <a:pt x="1190" y="737"/>
                  </a:lnTo>
                  <a:lnTo>
                    <a:pt x="1247" y="737"/>
                  </a:lnTo>
                  <a:lnTo>
                    <a:pt x="1247" y="794"/>
                  </a:lnTo>
                  <a:lnTo>
                    <a:pt x="1304" y="794"/>
                  </a:lnTo>
                  <a:lnTo>
                    <a:pt x="1304" y="851"/>
                  </a:lnTo>
                  <a:lnTo>
                    <a:pt x="1361" y="851"/>
                  </a:lnTo>
                  <a:lnTo>
                    <a:pt x="1361" y="964"/>
                  </a:lnTo>
                  <a:lnTo>
                    <a:pt x="1304" y="964"/>
                  </a:lnTo>
                  <a:lnTo>
                    <a:pt x="1304" y="1248"/>
                  </a:lnTo>
                  <a:lnTo>
                    <a:pt x="1361" y="1248"/>
                  </a:lnTo>
                  <a:lnTo>
                    <a:pt x="1361" y="1361"/>
                  </a:lnTo>
                  <a:lnTo>
                    <a:pt x="1417" y="1361"/>
                  </a:lnTo>
                  <a:lnTo>
                    <a:pt x="1417" y="1645"/>
                  </a:lnTo>
                  <a:lnTo>
                    <a:pt x="1474" y="1645"/>
                  </a:lnTo>
                  <a:lnTo>
                    <a:pt x="1474" y="1701"/>
                  </a:lnTo>
                  <a:lnTo>
                    <a:pt x="1531" y="170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8" name="Freeform 934"/>
            <p:cNvSpPr>
              <a:spLocks/>
            </p:cNvSpPr>
            <p:nvPr/>
          </p:nvSpPr>
          <p:spPr bwMode="auto">
            <a:xfrm>
              <a:off x="5053" y="302"/>
              <a:ext cx="1247" cy="851"/>
            </a:xfrm>
            <a:custGeom>
              <a:avLst/>
              <a:gdLst>
                <a:gd name="T0" fmla="*/ 793 w 1247"/>
                <a:gd name="T1" fmla="*/ 0 h 851"/>
                <a:gd name="T2" fmla="*/ 567 w 1247"/>
                <a:gd name="T3" fmla="*/ 0 h 851"/>
                <a:gd name="T4" fmla="*/ 567 w 1247"/>
                <a:gd name="T5" fmla="*/ 57 h 851"/>
                <a:gd name="T6" fmla="*/ 340 w 1247"/>
                <a:gd name="T7" fmla="*/ 57 h 851"/>
                <a:gd name="T8" fmla="*/ 340 w 1247"/>
                <a:gd name="T9" fmla="*/ 114 h 851"/>
                <a:gd name="T10" fmla="*/ 226 w 1247"/>
                <a:gd name="T11" fmla="*/ 114 h 851"/>
                <a:gd name="T12" fmla="*/ 226 w 1247"/>
                <a:gd name="T13" fmla="*/ 170 h 851"/>
                <a:gd name="T14" fmla="*/ 113 w 1247"/>
                <a:gd name="T15" fmla="*/ 170 h 851"/>
                <a:gd name="T16" fmla="*/ 113 w 1247"/>
                <a:gd name="T17" fmla="*/ 227 h 851"/>
                <a:gd name="T18" fmla="*/ 56 w 1247"/>
                <a:gd name="T19" fmla="*/ 227 h 851"/>
                <a:gd name="T20" fmla="*/ 56 w 1247"/>
                <a:gd name="T21" fmla="*/ 284 h 851"/>
                <a:gd name="T22" fmla="*/ 0 w 1247"/>
                <a:gd name="T23" fmla="*/ 284 h 851"/>
                <a:gd name="T24" fmla="*/ 0 w 1247"/>
                <a:gd name="T25" fmla="*/ 341 h 851"/>
                <a:gd name="T26" fmla="*/ 113 w 1247"/>
                <a:gd name="T27" fmla="*/ 341 h 851"/>
                <a:gd name="T28" fmla="*/ 113 w 1247"/>
                <a:gd name="T29" fmla="*/ 397 h 851"/>
                <a:gd name="T30" fmla="*/ 170 w 1247"/>
                <a:gd name="T31" fmla="*/ 397 h 851"/>
                <a:gd name="T32" fmla="*/ 170 w 1247"/>
                <a:gd name="T33" fmla="*/ 454 h 851"/>
                <a:gd name="T34" fmla="*/ 283 w 1247"/>
                <a:gd name="T35" fmla="*/ 454 h 851"/>
                <a:gd name="T36" fmla="*/ 283 w 1247"/>
                <a:gd name="T37" fmla="*/ 511 h 851"/>
                <a:gd name="T38" fmla="*/ 510 w 1247"/>
                <a:gd name="T39" fmla="*/ 511 h 851"/>
                <a:gd name="T40" fmla="*/ 510 w 1247"/>
                <a:gd name="T41" fmla="*/ 567 h 851"/>
                <a:gd name="T42" fmla="*/ 567 w 1247"/>
                <a:gd name="T43" fmla="*/ 567 h 851"/>
                <a:gd name="T44" fmla="*/ 567 w 1247"/>
                <a:gd name="T45" fmla="*/ 624 h 851"/>
                <a:gd name="T46" fmla="*/ 623 w 1247"/>
                <a:gd name="T47" fmla="*/ 624 h 851"/>
                <a:gd name="T48" fmla="*/ 623 w 1247"/>
                <a:gd name="T49" fmla="*/ 681 h 851"/>
                <a:gd name="T50" fmla="*/ 737 w 1247"/>
                <a:gd name="T51" fmla="*/ 681 h 851"/>
                <a:gd name="T52" fmla="*/ 737 w 1247"/>
                <a:gd name="T53" fmla="*/ 737 h 851"/>
                <a:gd name="T54" fmla="*/ 793 w 1247"/>
                <a:gd name="T55" fmla="*/ 737 h 851"/>
                <a:gd name="T56" fmla="*/ 793 w 1247"/>
                <a:gd name="T57" fmla="*/ 624 h 851"/>
                <a:gd name="T58" fmla="*/ 850 w 1247"/>
                <a:gd name="T59" fmla="*/ 624 h 851"/>
                <a:gd name="T60" fmla="*/ 850 w 1247"/>
                <a:gd name="T61" fmla="*/ 681 h 851"/>
                <a:gd name="T62" fmla="*/ 964 w 1247"/>
                <a:gd name="T63" fmla="*/ 681 h 851"/>
                <a:gd name="T64" fmla="*/ 964 w 1247"/>
                <a:gd name="T65" fmla="*/ 737 h 851"/>
                <a:gd name="T66" fmla="*/ 1077 w 1247"/>
                <a:gd name="T67" fmla="*/ 737 h 851"/>
                <a:gd name="T68" fmla="*/ 1077 w 1247"/>
                <a:gd name="T69" fmla="*/ 851 h 851"/>
                <a:gd name="T70" fmla="*/ 1190 w 1247"/>
                <a:gd name="T71" fmla="*/ 851 h 851"/>
                <a:gd name="T72" fmla="*/ 1190 w 1247"/>
                <a:gd name="T73" fmla="*/ 794 h 851"/>
                <a:gd name="T74" fmla="*/ 1247 w 1247"/>
                <a:gd name="T75" fmla="*/ 794 h 851"/>
                <a:gd name="T76" fmla="*/ 1247 w 1247"/>
                <a:gd name="T77" fmla="*/ 681 h 851"/>
                <a:gd name="T78" fmla="*/ 1190 w 1247"/>
                <a:gd name="T79" fmla="*/ 681 h 851"/>
                <a:gd name="T80" fmla="*/ 1190 w 1247"/>
                <a:gd name="T81" fmla="*/ 624 h 851"/>
                <a:gd name="T82" fmla="*/ 964 w 1247"/>
                <a:gd name="T83" fmla="*/ 624 h 851"/>
                <a:gd name="T84" fmla="*/ 964 w 1247"/>
                <a:gd name="T85" fmla="*/ 567 h 851"/>
                <a:gd name="T86" fmla="*/ 907 w 1247"/>
                <a:gd name="T87" fmla="*/ 567 h 851"/>
                <a:gd name="T88" fmla="*/ 907 w 1247"/>
                <a:gd name="T89" fmla="*/ 454 h 851"/>
                <a:gd name="T90" fmla="*/ 964 w 1247"/>
                <a:gd name="T91" fmla="*/ 454 h 851"/>
                <a:gd name="T92" fmla="*/ 964 w 1247"/>
                <a:gd name="T93" fmla="*/ 397 h 851"/>
                <a:gd name="T94" fmla="*/ 737 w 1247"/>
                <a:gd name="T95" fmla="*/ 397 h 851"/>
                <a:gd name="T96" fmla="*/ 737 w 1247"/>
                <a:gd name="T97" fmla="*/ 170 h 851"/>
                <a:gd name="T98" fmla="*/ 793 w 1247"/>
                <a:gd name="T99" fmla="*/ 170 h 851"/>
                <a:gd name="T100" fmla="*/ 793 w 1247"/>
                <a:gd name="T101" fmla="*/ 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247" h="851">
                  <a:moveTo>
                    <a:pt x="793" y="0"/>
                  </a:moveTo>
                  <a:lnTo>
                    <a:pt x="567" y="0"/>
                  </a:lnTo>
                  <a:lnTo>
                    <a:pt x="567" y="57"/>
                  </a:lnTo>
                  <a:lnTo>
                    <a:pt x="340" y="57"/>
                  </a:lnTo>
                  <a:lnTo>
                    <a:pt x="340" y="114"/>
                  </a:lnTo>
                  <a:lnTo>
                    <a:pt x="226" y="114"/>
                  </a:lnTo>
                  <a:lnTo>
                    <a:pt x="226" y="170"/>
                  </a:lnTo>
                  <a:lnTo>
                    <a:pt x="113" y="170"/>
                  </a:lnTo>
                  <a:lnTo>
                    <a:pt x="113" y="227"/>
                  </a:lnTo>
                  <a:lnTo>
                    <a:pt x="56" y="227"/>
                  </a:lnTo>
                  <a:lnTo>
                    <a:pt x="56" y="284"/>
                  </a:lnTo>
                  <a:lnTo>
                    <a:pt x="0" y="284"/>
                  </a:lnTo>
                  <a:lnTo>
                    <a:pt x="0" y="341"/>
                  </a:lnTo>
                  <a:lnTo>
                    <a:pt x="113" y="341"/>
                  </a:lnTo>
                  <a:lnTo>
                    <a:pt x="113" y="397"/>
                  </a:lnTo>
                  <a:lnTo>
                    <a:pt x="170" y="397"/>
                  </a:lnTo>
                  <a:lnTo>
                    <a:pt x="170" y="454"/>
                  </a:lnTo>
                  <a:lnTo>
                    <a:pt x="283" y="454"/>
                  </a:lnTo>
                  <a:lnTo>
                    <a:pt x="283" y="511"/>
                  </a:lnTo>
                  <a:lnTo>
                    <a:pt x="510" y="511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624"/>
                  </a:lnTo>
                  <a:lnTo>
                    <a:pt x="623" y="624"/>
                  </a:lnTo>
                  <a:lnTo>
                    <a:pt x="623" y="681"/>
                  </a:lnTo>
                  <a:lnTo>
                    <a:pt x="737" y="681"/>
                  </a:lnTo>
                  <a:lnTo>
                    <a:pt x="737" y="737"/>
                  </a:lnTo>
                  <a:lnTo>
                    <a:pt x="793" y="737"/>
                  </a:lnTo>
                  <a:lnTo>
                    <a:pt x="793" y="624"/>
                  </a:lnTo>
                  <a:lnTo>
                    <a:pt x="850" y="624"/>
                  </a:lnTo>
                  <a:lnTo>
                    <a:pt x="850" y="681"/>
                  </a:lnTo>
                  <a:lnTo>
                    <a:pt x="964" y="681"/>
                  </a:lnTo>
                  <a:lnTo>
                    <a:pt x="964" y="737"/>
                  </a:lnTo>
                  <a:lnTo>
                    <a:pt x="1077" y="737"/>
                  </a:lnTo>
                  <a:lnTo>
                    <a:pt x="1077" y="851"/>
                  </a:lnTo>
                  <a:lnTo>
                    <a:pt x="1190" y="851"/>
                  </a:lnTo>
                  <a:lnTo>
                    <a:pt x="1190" y="794"/>
                  </a:lnTo>
                  <a:lnTo>
                    <a:pt x="1247" y="794"/>
                  </a:lnTo>
                  <a:lnTo>
                    <a:pt x="1247" y="681"/>
                  </a:lnTo>
                  <a:lnTo>
                    <a:pt x="1190" y="681"/>
                  </a:lnTo>
                  <a:lnTo>
                    <a:pt x="1190" y="624"/>
                  </a:lnTo>
                  <a:lnTo>
                    <a:pt x="964" y="624"/>
                  </a:lnTo>
                  <a:lnTo>
                    <a:pt x="964" y="567"/>
                  </a:lnTo>
                  <a:lnTo>
                    <a:pt x="907" y="567"/>
                  </a:lnTo>
                  <a:lnTo>
                    <a:pt x="907" y="454"/>
                  </a:lnTo>
                  <a:lnTo>
                    <a:pt x="964" y="454"/>
                  </a:lnTo>
                  <a:lnTo>
                    <a:pt x="964" y="397"/>
                  </a:lnTo>
                  <a:lnTo>
                    <a:pt x="737" y="397"/>
                  </a:lnTo>
                  <a:lnTo>
                    <a:pt x="737" y="170"/>
                  </a:lnTo>
                  <a:lnTo>
                    <a:pt x="793" y="170"/>
                  </a:lnTo>
                  <a:lnTo>
                    <a:pt x="793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9" name="Freeform 935"/>
            <p:cNvSpPr>
              <a:spLocks/>
            </p:cNvSpPr>
            <p:nvPr/>
          </p:nvSpPr>
          <p:spPr bwMode="auto">
            <a:xfrm>
              <a:off x="1310" y="246"/>
              <a:ext cx="1361" cy="1587"/>
            </a:xfrm>
            <a:custGeom>
              <a:avLst/>
              <a:gdLst>
                <a:gd name="T0" fmla="*/ 1078 w 1361"/>
                <a:gd name="T1" fmla="*/ 1134 h 1587"/>
                <a:gd name="T2" fmla="*/ 1021 w 1361"/>
                <a:gd name="T3" fmla="*/ 1247 h 1587"/>
                <a:gd name="T4" fmla="*/ 1078 w 1361"/>
                <a:gd name="T5" fmla="*/ 1304 h 1587"/>
                <a:gd name="T6" fmla="*/ 1134 w 1361"/>
                <a:gd name="T7" fmla="*/ 1360 h 1587"/>
                <a:gd name="T8" fmla="*/ 851 w 1361"/>
                <a:gd name="T9" fmla="*/ 1417 h 1587"/>
                <a:gd name="T10" fmla="*/ 737 w 1361"/>
                <a:gd name="T11" fmla="*/ 1474 h 1587"/>
                <a:gd name="T12" fmla="*/ 681 w 1361"/>
                <a:gd name="T13" fmla="*/ 1417 h 1587"/>
                <a:gd name="T14" fmla="*/ 624 w 1361"/>
                <a:gd name="T15" fmla="*/ 1474 h 1587"/>
                <a:gd name="T16" fmla="*/ 567 w 1361"/>
                <a:gd name="T17" fmla="*/ 1531 h 1587"/>
                <a:gd name="T18" fmla="*/ 454 w 1361"/>
                <a:gd name="T19" fmla="*/ 1587 h 1587"/>
                <a:gd name="T20" fmla="*/ 284 w 1361"/>
                <a:gd name="T21" fmla="*/ 1531 h 1587"/>
                <a:gd name="T22" fmla="*/ 0 w 1361"/>
                <a:gd name="T23" fmla="*/ 1474 h 1587"/>
                <a:gd name="T24" fmla="*/ 57 w 1361"/>
                <a:gd name="T25" fmla="*/ 1190 h 1587"/>
                <a:gd name="T26" fmla="*/ 114 w 1361"/>
                <a:gd name="T27" fmla="*/ 1134 h 1587"/>
                <a:gd name="T28" fmla="*/ 57 w 1361"/>
                <a:gd name="T29" fmla="*/ 1077 h 1587"/>
                <a:gd name="T30" fmla="*/ 114 w 1361"/>
                <a:gd name="T31" fmla="*/ 907 h 1587"/>
                <a:gd name="T32" fmla="*/ 114 w 1361"/>
                <a:gd name="T33" fmla="*/ 793 h 1587"/>
                <a:gd name="T34" fmla="*/ 170 w 1361"/>
                <a:gd name="T35" fmla="*/ 737 h 1587"/>
                <a:gd name="T36" fmla="*/ 227 w 1361"/>
                <a:gd name="T37" fmla="*/ 623 h 1587"/>
                <a:gd name="T38" fmla="*/ 170 w 1361"/>
                <a:gd name="T39" fmla="*/ 510 h 1587"/>
                <a:gd name="T40" fmla="*/ 227 w 1361"/>
                <a:gd name="T41" fmla="*/ 397 h 1587"/>
                <a:gd name="T42" fmla="*/ 284 w 1361"/>
                <a:gd name="T43" fmla="*/ 340 h 1587"/>
                <a:gd name="T44" fmla="*/ 341 w 1361"/>
                <a:gd name="T45" fmla="*/ 283 h 1587"/>
                <a:gd name="T46" fmla="*/ 454 w 1361"/>
                <a:gd name="T47" fmla="*/ 226 h 1587"/>
                <a:gd name="T48" fmla="*/ 511 w 1361"/>
                <a:gd name="T49" fmla="*/ 113 h 1587"/>
                <a:gd name="T50" fmla="*/ 624 w 1361"/>
                <a:gd name="T51" fmla="*/ 56 h 1587"/>
                <a:gd name="T52" fmla="*/ 737 w 1361"/>
                <a:gd name="T53" fmla="*/ 113 h 1587"/>
                <a:gd name="T54" fmla="*/ 794 w 1361"/>
                <a:gd name="T55" fmla="*/ 170 h 1587"/>
                <a:gd name="T56" fmla="*/ 851 w 1361"/>
                <a:gd name="T57" fmla="*/ 113 h 1587"/>
                <a:gd name="T58" fmla="*/ 908 w 1361"/>
                <a:gd name="T59" fmla="*/ 0 h 1587"/>
                <a:gd name="T60" fmla="*/ 1361 w 1361"/>
                <a:gd name="T61" fmla="*/ 113 h 1587"/>
                <a:gd name="T62" fmla="*/ 1248 w 1361"/>
                <a:gd name="T63" fmla="*/ 170 h 1587"/>
                <a:gd name="T64" fmla="*/ 1191 w 1361"/>
                <a:gd name="T65" fmla="*/ 226 h 1587"/>
                <a:gd name="T66" fmla="*/ 1248 w 1361"/>
                <a:gd name="T67" fmla="*/ 283 h 1587"/>
                <a:gd name="T68" fmla="*/ 1191 w 1361"/>
                <a:gd name="T69" fmla="*/ 397 h 1587"/>
                <a:gd name="T70" fmla="*/ 1134 w 1361"/>
                <a:gd name="T71" fmla="*/ 453 h 1587"/>
                <a:gd name="T72" fmla="*/ 1078 w 1361"/>
                <a:gd name="T73" fmla="*/ 510 h 1587"/>
                <a:gd name="T74" fmla="*/ 1021 w 1361"/>
                <a:gd name="T75" fmla="*/ 567 h 1587"/>
                <a:gd name="T76" fmla="*/ 964 w 1361"/>
                <a:gd name="T77" fmla="*/ 623 h 1587"/>
                <a:gd name="T78" fmla="*/ 1021 w 1361"/>
                <a:gd name="T79" fmla="*/ 907 h 1587"/>
                <a:gd name="T80" fmla="*/ 1134 w 1361"/>
                <a:gd name="T81" fmla="*/ 1077 h 15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361" h="1587">
                  <a:moveTo>
                    <a:pt x="1134" y="1134"/>
                  </a:moveTo>
                  <a:lnTo>
                    <a:pt x="1078" y="1134"/>
                  </a:lnTo>
                  <a:lnTo>
                    <a:pt x="1078" y="1247"/>
                  </a:lnTo>
                  <a:lnTo>
                    <a:pt x="1021" y="1247"/>
                  </a:lnTo>
                  <a:lnTo>
                    <a:pt x="1021" y="1304"/>
                  </a:lnTo>
                  <a:lnTo>
                    <a:pt x="1078" y="1304"/>
                  </a:lnTo>
                  <a:lnTo>
                    <a:pt x="1078" y="1360"/>
                  </a:lnTo>
                  <a:lnTo>
                    <a:pt x="1134" y="1360"/>
                  </a:lnTo>
                  <a:lnTo>
                    <a:pt x="1134" y="1417"/>
                  </a:lnTo>
                  <a:lnTo>
                    <a:pt x="851" y="1417"/>
                  </a:lnTo>
                  <a:lnTo>
                    <a:pt x="851" y="1474"/>
                  </a:lnTo>
                  <a:lnTo>
                    <a:pt x="737" y="1474"/>
                  </a:lnTo>
                  <a:lnTo>
                    <a:pt x="737" y="1417"/>
                  </a:lnTo>
                  <a:lnTo>
                    <a:pt x="681" y="1417"/>
                  </a:lnTo>
                  <a:lnTo>
                    <a:pt x="681" y="1474"/>
                  </a:lnTo>
                  <a:lnTo>
                    <a:pt x="624" y="1474"/>
                  </a:lnTo>
                  <a:lnTo>
                    <a:pt x="624" y="1531"/>
                  </a:lnTo>
                  <a:lnTo>
                    <a:pt x="567" y="1531"/>
                  </a:lnTo>
                  <a:lnTo>
                    <a:pt x="567" y="1587"/>
                  </a:lnTo>
                  <a:lnTo>
                    <a:pt x="454" y="1587"/>
                  </a:lnTo>
                  <a:lnTo>
                    <a:pt x="454" y="1531"/>
                  </a:lnTo>
                  <a:lnTo>
                    <a:pt x="284" y="1531"/>
                  </a:lnTo>
                  <a:lnTo>
                    <a:pt x="284" y="1474"/>
                  </a:lnTo>
                  <a:lnTo>
                    <a:pt x="0" y="1474"/>
                  </a:lnTo>
                  <a:lnTo>
                    <a:pt x="0" y="1190"/>
                  </a:lnTo>
                  <a:lnTo>
                    <a:pt x="57" y="1190"/>
                  </a:lnTo>
                  <a:lnTo>
                    <a:pt x="57" y="1134"/>
                  </a:lnTo>
                  <a:lnTo>
                    <a:pt x="114" y="1134"/>
                  </a:lnTo>
                  <a:lnTo>
                    <a:pt x="114" y="1077"/>
                  </a:lnTo>
                  <a:lnTo>
                    <a:pt x="57" y="1077"/>
                  </a:lnTo>
                  <a:lnTo>
                    <a:pt x="57" y="907"/>
                  </a:lnTo>
                  <a:lnTo>
                    <a:pt x="114" y="907"/>
                  </a:lnTo>
                  <a:lnTo>
                    <a:pt x="114" y="850"/>
                  </a:lnTo>
                  <a:lnTo>
                    <a:pt x="114" y="793"/>
                  </a:lnTo>
                  <a:lnTo>
                    <a:pt x="170" y="793"/>
                  </a:lnTo>
                  <a:lnTo>
                    <a:pt x="170" y="737"/>
                  </a:lnTo>
                  <a:lnTo>
                    <a:pt x="227" y="737"/>
                  </a:lnTo>
                  <a:lnTo>
                    <a:pt x="227" y="623"/>
                  </a:lnTo>
                  <a:lnTo>
                    <a:pt x="170" y="623"/>
                  </a:lnTo>
                  <a:lnTo>
                    <a:pt x="170" y="510"/>
                  </a:lnTo>
                  <a:lnTo>
                    <a:pt x="227" y="510"/>
                  </a:lnTo>
                  <a:lnTo>
                    <a:pt x="227" y="397"/>
                  </a:lnTo>
                  <a:lnTo>
                    <a:pt x="284" y="397"/>
                  </a:lnTo>
                  <a:lnTo>
                    <a:pt x="284" y="340"/>
                  </a:lnTo>
                  <a:lnTo>
                    <a:pt x="341" y="340"/>
                  </a:lnTo>
                  <a:lnTo>
                    <a:pt x="341" y="283"/>
                  </a:lnTo>
                  <a:lnTo>
                    <a:pt x="454" y="283"/>
                  </a:lnTo>
                  <a:lnTo>
                    <a:pt x="454" y="226"/>
                  </a:lnTo>
                  <a:lnTo>
                    <a:pt x="511" y="226"/>
                  </a:lnTo>
                  <a:lnTo>
                    <a:pt x="511" y="113"/>
                  </a:lnTo>
                  <a:lnTo>
                    <a:pt x="624" y="113"/>
                  </a:lnTo>
                  <a:lnTo>
                    <a:pt x="624" y="56"/>
                  </a:lnTo>
                  <a:lnTo>
                    <a:pt x="737" y="56"/>
                  </a:lnTo>
                  <a:lnTo>
                    <a:pt x="737" y="113"/>
                  </a:lnTo>
                  <a:lnTo>
                    <a:pt x="794" y="113"/>
                  </a:lnTo>
                  <a:lnTo>
                    <a:pt x="794" y="170"/>
                  </a:lnTo>
                  <a:lnTo>
                    <a:pt x="851" y="170"/>
                  </a:lnTo>
                  <a:lnTo>
                    <a:pt x="851" y="113"/>
                  </a:lnTo>
                  <a:lnTo>
                    <a:pt x="908" y="113"/>
                  </a:lnTo>
                  <a:lnTo>
                    <a:pt x="908" y="0"/>
                  </a:lnTo>
                  <a:lnTo>
                    <a:pt x="1361" y="0"/>
                  </a:lnTo>
                  <a:lnTo>
                    <a:pt x="1361" y="113"/>
                  </a:lnTo>
                  <a:lnTo>
                    <a:pt x="1248" y="113"/>
                  </a:lnTo>
                  <a:lnTo>
                    <a:pt x="1248" y="170"/>
                  </a:lnTo>
                  <a:lnTo>
                    <a:pt x="1191" y="170"/>
                  </a:lnTo>
                  <a:lnTo>
                    <a:pt x="1191" y="226"/>
                  </a:lnTo>
                  <a:lnTo>
                    <a:pt x="1191" y="283"/>
                  </a:lnTo>
                  <a:lnTo>
                    <a:pt x="1248" y="283"/>
                  </a:lnTo>
                  <a:lnTo>
                    <a:pt x="1248" y="397"/>
                  </a:lnTo>
                  <a:lnTo>
                    <a:pt x="1191" y="397"/>
                  </a:lnTo>
                  <a:lnTo>
                    <a:pt x="1191" y="453"/>
                  </a:lnTo>
                  <a:lnTo>
                    <a:pt x="1134" y="453"/>
                  </a:lnTo>
                  <a:lnTo>
                    <a:pt x="1134" y="510"/>
                  </a:lnTo>
                  <a:lnTo>
                    <a:pt x="1078" y="510"/>
                  </a:lnTo>
                  <a:lnTo>
                    <a:pt x="1078" y="567"/>
                  </a:lnTo>
                  <a:lnTo>
                    <a:pt x="1021" y="567"/>
                  </a:lnTo>
                  <a:lnTo>
                    <a:pt x="1021" y="623"/>
                  </a:lnTo>
                  <a:lnTo>
                    <a:pt x="964" y="623"/>
                  </a:lnTo>
                  <a:lnTo>
                    <a:pt x="964" y="907"/>
                  </a:lnTo>
                  <a:lnTo>
                    <a:pt x="1021" y="907"/>
                  </a:lnTo>
                  <a:lnTo>
                    <a:pt x="1021" y="1077"/>
                  </a:lnTo>
                  <a:lnTo>
                    <a:pt x="1134" y="1077"/>
                  </a:lnTo>
                  <a:lnTo>
                    <a:pt x="1134" y="113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30" name="Freeform 936"/>
            <p:cNvSpPr>
              <a:spLocks/>
            </p:cNvSpPr>
            <p:nvPr/>
          </p:nvSpPr>
          <p:spPr bwMode="auto">
            <a:xfrm>
              <a:off x="1197" y="1380"/>
              <a:ext cx="1701" cy="1360"/>
            </a:xfrm>
            <a:custGeom>
              <a:avLst/>
              <a:gdLst>
                <a:gd name="T0" fmla="*/ 1304 w 1701"/>
                <a:gd name="T1" fmla="*/ 0 h 1360"/>
                <a:gd name="T2" fmla="*/ 1361 w 1701"/>
                <a:gd name="T3" fmla="*/ 56 h 1360"/>
                <a:gd name="T4" fmla="*/ 1474 w 1701"/>
                <a:gd name="T5" fmla="*/ 113 h 1360"/>
                <a:gd name="T6" fmla="*/ 1531 w 1701"/>
                <a:gd name="T7" fmla="*/ 170 h 1360"/>
                <a:gd name="T8" fmla="*/ 1588 w 1701"/>
                <a:gd name="T9" fmla="*/ 226 h 1360"/>
                <a:gd name="T10" fmla="*/ 1531 w 1701"/>
                <a:gd name="T11" fmla="*/ 283 h 1360"/>
                <a:gd name="T12" fmla="*/ 1588 w 1701"/>
                <a:gd name="T13" fmla="*/ 340 h 1360"/>
                <a:gd name="T14" fmla="*/ 1701 w 1701"/>
                <a:gd name="T15" fmla="*/ 453 h 1360"/>
                <a:gd name="T16" fmla="*/ 1531 w 1701"/>
                <a:gd name="T17" fmla="*/ 510 h 1360"/>
                <a:gd name="T18" fmla="*/ 1417 w 1701"/>
                <a:gd name="T19" fmla="*/ 453 h 1360"/>
                <a:gd name="T20" fmla="*/ 1361 w 1701"/>
                <a:gd name="T21" fmla="*/ 737 h 1360"/>
                <a:gd name="T22" fmla="*/ 1304 w 1701"/>
                <a:gd name="T23" fmla="*/ 850 h 1360"/>
                <a:gd name="T24" fmla="*/ 1247 w 1701"/>
                <a:gd name="T25" fmla="*/ 964 h 1360"/>
                <a:gd name="T26" fmla="*/ 1191 w 1701"/>
                <a:gd name="T27" fmla="*/ 1020 h 1360"/>
                <a:gd name="T28" fmla="*/ 1304 w 1701"/>
                <a:gd name="T29" fmla="*/ 1077 h 1360"/>
                <a:gd name="T30" fmla="*/ 1361 w 1701"/>
                <a:gd name="T31" fmla="*/ 1134 h 1360"/>
                <a:gd name="T32" fmla="*/ 1417 w 1701"/>
                <a:gd name="T33" fmla="*/ 1304 h 1360"/>
                <a:gd name="T34" fmla="*/ 1304 w 1701"/>
                <a:gd name="T35" fmla="*/ 1360 h 1360"/>
                <a:gd name="T36" fmla="*/ 1191 w 1701"/>
                <a:gd name="T37" fmla="*/ 1304 h 1360"/>
                <a:gd name="T38" fmla="*/ 1021 w 1701"/>
                <a:gd name="T39" fmla="*/ 1360 h 1360"/>
                <a:gd name="T40" fmla="*/ 907 w 1701"/>
                <a:gd name="T41" fmla="*/ 1304 h 1360"/>
                <a:gd name="T42" fmla="*/ 794 w 1701"/>
                <a:gd name="T43" fmla="*/ 1360 h 1360"/>
                <a:gd name="T44" fmla="*/ 737 w 1701"/>
                <a:gd name="T45" fmla="*/ 1190 h 1360"/>
                <a:gd name="T46" fmla="*/ 510 w 1701"/>
                <a:gd name="T47" fmla="*/ 1134 h 1360"/>
                <a:gd name="T48" fmla="*/ 397 w 1701"/>
                <a:gd name="T49" fmla="*/ 1020 h 1360"/>
                <a:gd name="T50" fmla="*/ 340 w 1701"/>
                <a:gd name="T51" fmla="*/ 964 h 1360"/>
                <a:gd name="T52" fmla="*/ 283 w 1701"/>
                <a:gd name="T53" fmla="*/ 907 h 1360"/>
                <a:gd name="T54" fmla="*/ 227 w 1701"/>
                <a:gd name="T55" fmla="*/ 850 h 1360"/>
                <a:gd name="T56" fmla="*/ 113 w 1701"/>
                <a:gd name="T57" fmla="*/ 793 h 1360"/>
                <a:gd name="T58" fmla="*/ 57 w 1701"/>
                <a:gd name="T59" fmla="*/ 737 h 1360"/>
                <a:gd name="T60" fmla="*/ 0 w 1701"/>
                <a:gd name="T61" fmla="*/ 510 h 1360"/>
                <a:gd name="T62" fmla="*/ 57 w 1701"/>
                <a:gd name="T63" fmla="*/ 397 h 1360"/>
                <a:gd name="T64" fmla="*/ 397 w 1701"/>
                <a:gd name="T65" fmla="*/ 340 h 1360"/>
                <a:gd name="T66" fmla="*/ 567 w 1701"/>
                <a:gd name="T67" fmla="*/ 397 h 1360"/>
                <a:gd name="T68" fmla="*/ 680 w 1701"/>
                <a:gd name="T69" fmla="*/ 453 h 1360"/>
                <a:gd name="T70" fmla="*/ 737 w 1701"/>
                <a:gd name="T71" fmla="*/ 397 h 1360"/>
                <a:gd name="T72" fmla="*/ 794 w 1701"/>
                <a:gd name="T73" fmla="*/ 340 h 1360"/>
                <a:gd name="T74" fmla="*/ 850 w 1701"/>
                <a:gd name="T75" fmla="*/ 283 h 1360"/>
                <a:gd name="T76" fmla="*/ 964 w 1701"/>
                <a:gd name="T77" fmla="*/ 340 h 1360"/>
                <a:gd name="T78" fmla="*/ 1247 w 1701"/>
                <a:gd name="T79" fmla="*/ 283 h 1360"/>
                <a:gd name="T80" fmla="*/ 1191 w 1701"/>
                <a:gd name="T81" fmla="*/ 226 h 1360"/>
                <a:gd name="T82" fmla="*/ 1134 w 1701"/>
                <a:gd name="T83" fmla="*/ 170 h 1360"/>
                <a:gd name="T84" fmla="*/ 1191 w 1701"/>
                <a:gd name="T85" fmla="*/ 113 h 13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701" h="1360">
                  <a:moveTo>
                    <a:pt x="1191" y="0"/>
                  </a:moveTo>
                  <a:lnTo>
                    <a:pt x="1304" y="0"/>
                  </a:lnTo>
                  <a:lnTo>
                    <a:pt x="1304" y="56"/>
                  </a:lnTo>
                  <a:lnTo>
                    <a:pt x="1361" y="56"/>
                  </a:lnTo>
                  <a:lnTo>
                    <a:pt x="1361" y="113"/>
                  </a:lnTo>
                  <a:lnTo>
                    <a:pt x="1474" y="113"/>
                  </a:lnTo>
                  <a:lnTo>
                    <a:pt x="1474" y="170"/>
                  </a:lnTo>
                  <a:lnTo>
                    <a:pt x="1531" y="170"/>
                  </a:lnTo>
                  <a:lnTo>
                    <a:pt x="1531" y="226"/>
                  </a:lnTo>
                  <a:lnTo>
                    <a:pt x="1588" y="226"/>
                  </a:lnTo>
                  <a:lnTo>
                    <a:pt x="1588" y="283"/>
                  </a:lnTo>
                  <a:lnTo>
                    <a:pt x="1531" y="283"/>
                  </a:lnTo>
                  <a:lnTo>
                    <a:pt x="1531" y="340"/>
                  </a:lnTo>
                  <a:lnTo>
                    <a:pt x="1588" y="340"/>
                  </a:lnTo>
                  <a:lnTo>
                    <a:pt x="1588" y="453"/>
                  </a:lnTo>
                  <a:lnTo>
                    <a:pt x="1701" y="453"/>
                  </a:lnTo>
                  <a:lnTo>
                    <a:pt x="1701" y="510"/>
                  </a:lnTo>
                  <a:lnTo>
                    <a:pt x="1531" y="510"/>
                  </a:lnTo>
                  <a:lnTo>
                    <a:pt x="1531" y="453"/>
                  </a:lnTo>
                  <a:lnTo>
                    <a:pt x="1417" y="453"/>
                  </a:lnTo>
                  <a:lnTo>
                    <a:pt x="1417" y="737"/>
                  </a:lnTo>
                  <a:lnTo>
                    <a:pt x="1361" y="737"/>
                  </a:lnTo>
                  <a:lnTo>
                    <a:pt x="1361" y="850"/>
                  </a:lnTo>
                  <a:lnTo>
                    <a:pt x="1304" y="850"/>
                  </a:lnTo>
                  <a:lnTo>
                    <a:pt x="1304" y="964"/>
                  </a:lnTo>
                  <a:lnTo>
                    <a:pt x="1247" y="964"/>
                  </a:lnTo>
                  <a:lnTo>
                    <a:pt x="1247" y="1020"/>
                  </a:lnTo>
                  <a:lnTo>
                    <a:pt x="1191" y="1020"/>
                  </a:lnTo>
                  <a:lnTo>
                    <a:pt x="1191" y="1077"/>
                  </a:lnTo>
                  <a:lnTo>
                    <a:pt x="1304" y="1077"/>
                  </a:lnTo>
                  <a:lnTo>
                    <a:pt x="1304" y="1134"/>
                  </a:lnTo>
                  <a:lnTo>
                    <a:pt x="1361" y="1134"/>
                  </a:lnTo>
                  <a:lnTo>
                    <a:pt x="1361" y="1304"/>
                  </a:lnTo>
                  <a:lnTo>
                    <a:pt x="1417" y="1304"/>
                  </a:lnTo>
                  <a:lnTo>
                    <a:pt x="1417" y="1360"/>
                  </a:lnTo>
                  <a:lnTo>
                    <a:pt x="1304" y="1360"/>
                  </a:lnTo>
                  <a:lnTo>
                    <a:pt x="1304" y="1304"/>
                  </a:lnTo>
                  <a:lnTo>
                    <a:pt x="1191" y="1304"/>
                  </a:lnTo>
                  <a:lnTo>
                    <a:pt x="1191" y="1360"/>
                  </a:lnTo>
                  <a:lnTo>
                    <a:pt x="1021" y="1360"/>
                  </a:lnTo>
                  <a:lnTo>
                    <a:pt x="1021" y="1304"/>
                  </a:lnTo>
                  <a:lnTo>
                    <a:pt x="907" y="1304"/>
                  </a:lnTo>
                  <a:lnTo>
                    <a:pt x="907" y="1360"/>
                  </a:lnTo>
                  <a:lnTo>
                    <a:pt x="794" y="1360"/>
                  </a:lnTo>
                  <a:lnTo>
                    <a:pt x="794" y="1190"/>
                  </a:lnTo>
                  <a:lnTo>
                    <a:pt x="737" y="1190"/>
                  </a:lnTo>
                  <a:lnTo>
                    <a:pt x="737" y="1134"/>
                  </a:lnTo>
                  <a:lnTo>
                    <a:pt x="510" y="1134"/>
                  </a:lnTo>
                  <a:lnTo>
                    <a:pt x="510" y="1020"/>
                  </a:lnTo>
                  <a:lnTo>
                    <a:pt x="397" y="1020"/>
                  </a:lnTo>
                  <a:lnTo>
                    <a:pt x="397" y="964"/>
                  </a:lnTo>
                  <a:lnTo>
                    <a:pt x="340" y="964"/>
                  </a:lnTo>
                  <a:lnTo>
                    <a:pt x="340" y="907"/>
                  </a:lnTo>
                  <a:lnTo>
                    <a:pt x="283" y="907"/>
                  </a:lnTo>
                  <a:lnTo>
                    <a:pt x="283" y="850"/>
                  </a:lnTo>
                  <a:lnTo>
                    <a:pt x="227" y="850"/>
                  </a:lnTo>
                  <a:lnTo>
                    <a:pt x="227" y="793"/>
                  </a:lnTo>
                  <a:lnTo>
                    <a:pt x="113" y="793"/>
                  </a:lnTo>
                  <a:lnTo>
                    <a:pt x="113" y="737"/>
                  </a:lnTo>
                  <a:lnTo>
                    <a:pt x="57" y="737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340"/>
                  </a:lnTo>
                  <a:lnTo>
                    <a:pt x="397" y="340"/>
                  </a:lnTo>
                  <a:lnTo>
                    <a:pt x="397" y="397"/>
                  </a:lnTo>
                  <a:lnTo>
                    <a:pt x="567" y="397"/>
                  </a:lnTo>
                  <a:lnTo>
                    <a:pt x="567" y="453"/>
                  </a:lnTo>
                  <a:lnTo>
                    <a:pt x="680" y="453"/>
                  </a:lnTo>
                  <a:lnTo>
                    <a:pt x="680" y="397"/>
                  </a:lnTo>
                  <a:lnTo>
                    <a:pt x="737" y="397"/>
                  </a:lnTo>
                  <a:lnTo>
                    <a:pt x="737" y="340"/>
                  </a:lnTo>
                  <a:lnTo>
                    <a:pt x="794" y="340"/>
                  </a:lnTo>
                  <a:lnTo>
                    <a:pt x="794" y="283"/>
                  </a:lnTo>
                  <a:lnTo>
                    <a:pt x="850" y="283"/>
                  </a:lnTo>
                  <a:lnTo>
                    <a:pt x="850" y="340"/>
                  </a:lnTo>
                  <a:lnTo>
                    <a:pt x="964" y="340"/>
                  </a:lnTo>
                  <a:lnTo>
                    <a:pt x="964" y="283"/>
                  </a:lnTo>
                  <a:lnTo>
                    <a:pt x="1247" y="283"/>
                  </a:lnTo>
                  <a:lnTo>
                    <a:pt x="1247" y="226"/>
                  </a:lnTo>
                  <a:lnTo>
                    <a:pt x="1191" y="226"/>
                  </a:lnTo>
                  <a:lnTo>
                    <a:pt x="1191" y="170"/>
                  </a:lnTo>
                  <a:lnTo>
                    <a:pt x="1134" y="170"/>
                  </a:lnTo>
                  <a:lnTo>
                    <a:pt x="1134" y="113"/>
                  </a:lnTo>
                  <a:lnTo>
                    <a:pt x="1191" y="113"/>
                  </a:lnTo>
                  <a:lnTo>
                    <a:pt x="1191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31" name="Freeform 937"/>
            <p:cNvSpPr>
              <a:spLocks/>
            </p:cNvSpPr>
            <p:nvPr/>
          </p:nvSpPr>
          <p:spPr bwMode="auto">
            <a:xfrm>
              <a:off x="1707" y="2514"/>
              <a:ext cx="1021" cy="1190"/>
            </a:xfrm>
            <a:custGeom>
              <a:avLst/>
              <a:gdLst>
                <a:gd name="T0" fmla="*/ 114 w 1021"/>
                <a:gd name="T1" fmla="*/ 0 h 1190"/>
                <a:gd name="T2" fmla="*/ 114 w 1021"/>
                <a:gd name="T3" fmla="*/ 113 h 1190"/>
                <a:gd name="T4" fmla="*/ 57 w 1021"/>
                <a:gd name="T5" fmla="*/ 113 h 1190"/>
                <a:gd name="T6" fmla="*/ 57 w 1021"/>
                <a:gd name="T7" fmla="*/ 453 h 1190"/>
                <a:gd name="T8" fmla="*/ 0 w 1021"/>
                <a:gd name="T9" fmla="*/ 453 h 1190"/>
                <a:gd name="T10" fmla="*/ 0 w 1021"/>
                <a:gd name="T11" fmla="*/ 567 h 1190"/>
                <a:gd name="T12" fmla="*/ 114 w 1021"/>
                <a:gd name="T13" fmla="*/ 567 h 1190"/>
                <a:gd name="T14" fmla="*/ 114 w 1021"/>
                <a:gd name="T15" fmla="*/ 623 h 1190"/>
                <a:gd name="T16" fmla="*/ 170 w 1021"/>
                <a:gd name="T17" fmla="*/ 623 h 1190"/>
                <a:gd name="T18" fmla="*/ 170 w 1021"/>
                <a:gd name="T19" fmla="*/ 680 h 1190"/>
                <a:gd name="T20" fmla="*/ 284 w 1021"/>
                <a:gd name="T21" fmla="*/ 680 h 1190"/>
                <a:gd name="T22" fmla="*/ 284 w 1021"/>
                <a:gd name="T23" fmla="*/ 737 h 1190"/>
                <a:gd name="T24" fmla="*/ 340 w 1021"/>
                <a:gd name="T25" fmla="*/ 737 h 1190"/>
                <a:gd name="T26" fmla="*/ 340 w 1021"/>
                <a:gd name="T27" fmla="*/ 850 h 1190"/>
                <a:gd name="T28" fmla="*/ 397 w 1021"/>
                <a:gd name="T29" fmla="*/ 850 h 1190"/>
                <a:gd name="T30" fmla="*/ 397 w 1021"/>
                <a:gd name="T31" fmla="*/ 964 h 1190"/>
                <a:gd name="T32" fmla="*/ 511 w 1021"/>
                <a:gd name="T33" fmla="*/ 964 h 1190"/>
                <a:gd name="T34" fmla="*/ 511 w 1021"/>
                <a:gd name="T35" fmla="*/ 1077 h 1190"/>
                <a:gd name="T36" fmla="*/ 567 w 1021"/>
                <a:gd name="T37" fmla="*/ 1077 h 1190"/>
                <a:gd name="T38" fmla="*/ 567 w 1021"/>
                <a:gd name="T39" fmla="*/ 1134 h 1190"/>
                <a:gd name="T40" fmla="*/ 624 w 1021"/>
                <a:gd name="T41" fmla="*/ 1134 h 1190"/>
                <a:gd name="T42" fmla="*/ 624 w 1021"/>
                <a:gd name="T43" fmla="*/ 1190 h 1190"/>
                <a:gd name="T44" fmla="*/ 851 w 1021"/>
                <a:gd name="T45" fmla="*/ 1190 h 1190"/>
                <a:gd name="T46" fmla="*/ 851 w 1021"/>
                <a:gd name="T47" fmla="*/ 850 h 1190"/>
                <a:gd name="T48" fmla="*/ 907 w 1021"/>
                <a:gd name="T49" fmla="*/ 850 h 1190"/>
                <a:gd name="T50" fmla="*/ 907 w 1021"/>
                <a:gd name="T51" fmla="*/ 737 h 1190"/>
                <a:gd name="T52" fmla="*/ 964 w 1021"/>
                <a:gd name="T53" fmla="*/ 737 h 1190"/>
                <a:gd name="T54" fmla="*/ 964 w 1021"/>
                <a:gd name="T55" fmla="*/ 510 h 1190"/>
                <a:gd name="T56" fmla="*/ 1021 w 1021"/>
                <a:gd name="T57" fmla="*/ 510 h 1190"/>
                <a:gd name="T58" fmla="*/ 1021 w 1021"/>
                <a:gd name="T59" fmla="*/ 397 h 1190"/>
                <a:gd name="T60" fmla="*/ 964 w 1021"/>
                <a:gd name="T61" fmla="*/ 397 h 1190"/>
                <a:gd name="T62" fmla="*/ 964 w 1021"/>
                <a:gd name="T63" fmla="*/ 283 h 1190"/>
                <a:gd name="T64" fmla="*/ 907 w 1021"/>
                <a:gd name="T65" fmla="*/ 283 h 1190"/>
                <a:gd name="T66" fmla="*/ 907 w 1021"/>
                <a:gd name="T67" fmla="*/ 226 h 1190"/>
                <a:gd name="T68" fmla="*/ 794 w 1021"/>
                <a:gd name="T69" fmla="*/ 226 h 1190"/>
                <a:gd name="T70" fmla="*/ 794 w 1021"/>
                <a:gd name="T71" fmla="*/ 170 h 1190"/>
                <a:gd name="T72" fmla="*/ 681 w 1021"/>
                <a:gd name="T73" fmla="*/ 170 h 1190"/>
                <a:gd name="T74" fmla="*/ 681 w 1021"/>
                <a:gd name="T75" fmla="*/ 226 h 1190"/>
                <a:gd name="T76" fmla="*/ 511 w 1021"/>
                <a:gd name="T77" fmla="*/ 226 h 1190"/>
                <a:gd name="T78" fmla="*/ 511 w 1021"/>
                <a:gd name="T79" fmla="*/ 170 h 1190"/>
                <a:gd name="T80" fmla="*/ 397 w 1021"/>
                <a:gd name="T81" fmla="*/ 170 h 1190"/>
                <a:gd name="T82" fmla="*/ 397 w 1021"/>
                <a:gd name="T83" fmla="*/ 226 h 1190"/>
                <a:gd name="T84" fmla="*/ 284 w 1021"/>
                <a:gd name="T85" fmla="*/ 226 h 1190"/>
                <a:gd name="T86" fmla="*/ 284 w 1021"/>
                <a:gd name="T87" fmla="*/ 56 h 1190"/>
                <a:gd name="T88" fmla="*/ 227 w 1021"/>
                <a:gd name="T89" fmla="*/ 56 h 1190"/>
                <a:gd name="T90" fmla="*/ 227 w 1021"/>
                <a:gd name="T91" fmla="*/ 0 h 1190"/>
                <a:gd name="T92" fmla="*/ 114 w 1021"/>
                <a:gd name="T93" fmla="*/ 0 h 1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021" h="1190">
                  <a:moveTo>
                    <a:pt x="114" y="0"/>
                  </a:moveTo>
                  <a:lnTo>
                    <a:pt x="114" y="113"/>
                  </a:lnTo>
                  <a:lnTo>
                    <a:pt x="57" y="113"/>
                  </a:lnTo>
                  <a:lnTo>
                    <a:pt x="57" y="453"/>
                  </a:lnTo>
                  <a:lnTo>
                    <a:pt x="0" y="453"/>
                  </a:lnTo>
                  <a:lnTo>
                    <a:pt x="0" y="567"/>
                  </a:lnTo>
                  <a:lnTo>
                    <a:pt x="114" y="567"/>
                  </a:lnTo>
                  <a:lnTo>
                    <a:pt x="114" y="623"/>
                  </a:lnTo>
                  <a:lnTo>
                    <a:pt x="170" y="623"/>
                  </a:lnTo>
                  <a:lnTo>
                    <a:pt x="170" y="680"/>
                  </a:lnTo>
                  <a:lnTo>
                    <a:pt x="284" y="680"/>
                  </a:lnTo>
                  <a:lnTo>
                    <a:pt x="284" y="737"/>
                  </a:lnTo>
                  <a:lnTo>
                    <a:pt x="340" y="737"/>
                  </a:lnTo>
                  <a:lnTo>
                    <a:pt x="340" y="850"/>
                  </a:lnTo>
                  <a:lnTo>
                    <a:pt x="397" y="850"/>
                  </a:lnTo>
                  <a:lnTo>
                    <a:pt x="397" y="964"/>
                  </a:lnTo>
                  <a:lnTo>
                    <a:pt x="511" y="964"/>
                  </a:lnTo>
                  <a:lnTo>
                    <a:pt x="511" y="1077"/>
                  </a:lnTo>
                  <a:lnTo>
                    <a:pt x="567" y="1077"/>
                  </a:lnTo>
                  <a:lnTo>
                    <a:pt x="567" y="1134"/>
                  </a:lnTo>
                  <a:lnTo>
                    <a:pt x="624" y="1134"/>
                  </a:lnTo>
                  <a:lnTo>
                    <a:pt x="624" y="1190"/>
                  </a:lnTo>
                  <a:lnTo>
                    <a:pt x="851" y="1190"/>
                  </a:lnTo>
                  <a:lnTo>
                    <a:pt x="851" y="850"/>
                  </a:lnTo>
                  <a:lnTo>
                    <a:pt x="907" y="850"/>
                  </a:lnTo>
                  <a:lnTo>
                    <a:pt x="907" y="737"/>
                  </a:lnTo>
                  <a:lnTo>
                    <a:pt x="964" y="737"/>
                  </a:lnTo>
                  <a:lnTo>
                    <a:pt x="964" y="510"/>
                  </a:lnTo>
                  <a:lnTo>
                    <a:pt x="1021" y="510"/>
                  </a:lnTo>
                  <a:lnTo>
                    <a:pt x="1021" y="397"/>
                  </a:lnTo>
                  <a:lnTo>
                    <a:pt x="964" y="397"/>
                  </a:lnTo>
                  <a:lnTo>
                    <a:pt x="964" y="283"/>
                  </a:lnTo>
                  <a:lnTo>
                    <a:pt x="907" y="283"/>
                  </a:lnTo>
                  <a:lnTo>
                    <a:pt x="907" y="226"/>
                  </a:lnTo>
                  <a:lnTo>
                    <a:pt x="794" y="226"/>
                  </a:lnTo>
                  <a:lnTo>
                    <a:pt x="794" y="170"/>
                  </a:lnTo>
                  <a:lnTo>
                    <a:pt x="681" y="170"/>
                  </a:lnTo>
                  <a:lnTo>
                    <a:pt x="681" y="226"/>
                  </a:lnTo>
                  <a:lnTo>
                    <a:pt x="511" y="226"/>
                  </a:lnTo>
                  <a:lnTo>
                    <a:pt x="511" y="170"/>
                  </a:lnTo>
                  <a:lnTo>
                    <a:pt x="397" y="170"/>
                  </a:lnTo>
                  <a:lnTo>
                    <a:pt x="397" y="226"/>
                  </a:lnTo>
                  <a:lnTo>
                    <a:pt x="284" y="226"/>
                  </a:lnTo>
                  <a:lnTo>
                    <a:pt x="284" y="56"/>
                  </a:lnTo>
                  <a:lnTo>
                    <a:pt x="227" y="56"/>
                  </a:lnTo>
                  <a:lnTo>
                    <a:pt x="227" y="0"/>
                  </a:lnTo>
                  <a:lnTo>
                    <a:pt x="114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32" name="Freeform 938"/>
            <p:cNvSpPr>
              <a:spLocks/>
            </p:cNvSpPr>
            <p:nvPr/>
          </p:nvSpPr>
          <p:spPr bwMode="auto">
            <a:xfrm>
              <a:off x="913" y="2060"/>
              <a:ext cx="908" cy="1304"/>
            </a:xfrm>
            <a:custGeom>
              <a:avLst/>
              <a:gdLst>
                <a:gd name="T0" fmla="*/ 341 w 908"/>
                <a:gd name="T1" fmla="*/ 0 h 1304"/>
                <a:gd name="T2" fmla="*/ 227 w 908"/>
                <a:gd name="T3" fmla="*/ 0 h 1304"/>
                <a:gd name="T4" fmla="*/ 227 w 908"/>
                <a:gd name="T5" fmla="*/ 113 h 1304"/>
                <a:gd name="T6" fmla="*/ 57 w 908"/>
                <a:gd name="T7" fmla="*/ 113 h 1304"/>
                <a:gd name="T8" fmla="*/ 57 w 908"/>
                <a:gd name="T9" fmla="*/ 170 h 1304"/>
                <a:gd name="T10" fmla="*/ 0 w 908"/>
                <a:gd name="T11" fmla="*/ 170 h 1304"/>
                <a:gd name="T12" fmla="*/ 0 w 908"/>
                <a:gd name="T13" fmla="*/ 284 h 1304"/>
                <a:gd name="T14" fmla="*/ 114 w 908"/>
                <a:gd name="T15" fmla="*/ 284 h 1304"/>
                <a:gd name="T16" fmla="*/ 114 w 908"/>
                <a:gd name="T17" fmla="*/ 340 h 1304"/>
                <a:gd name="T18" fmla="*/ 171 w 908"/>
                <a:gd name="T19" fmla="*/ 340 h 1304"/>
                <a:gd name="T20" fmla="*/ 171 w 908"/>
                <a:gd name="T21" fmla="*/ 510 h 1304"/>
                <a:gd name="T22" fmla="*/ 227 w 908"/>
                <a:gd name="T23" fmla="*/ 510 h 1304"/>
                <a:gd name="T24" fmla="*/ 227 w 908"/>
                <a:gd name="T25" fmla="*/ 624 h 1304"/>
                <a:gd name="T26" fmla="*/ 171 w 908"/>
                <a:gd name="T27" fmla="*/ 624 h 1304"/>
                <a:gd name="T28" fmla="*/ 171 w 908"/>
                <a:gd name="T29" fmla="*/ 680 h 1304"/>
                <a:gd name="T30" fmla="*/ 114 w 908"/>
                <a:gd name="T31" fmla="*/ 680 h 1304"/>
                <a:gd name="T32" fmla="*/ 114 w 908"/>
                <a:gd name="T33" fmla="*/ 794 h 1304"/>
                <a:gd name="T34" fmla="*/ 57 w 908"/>
                <a:gd name="T35" fmla="*/ 794 h 1304"/>
                <a:gd name="T36" fmla="*/ 57 w 908"/>
                <a:gd name="T37" fmla="*/ 907 h 1304"/>
                <a:gd name="T38" fmla="*/ 0 w 908"/>
                <a:gd name="T39" fmla="*/ 907 h 1304"/>
                <a:gd name="T40" fmla="*/ 0 w 908"/>
                <a:gd name="T41" fmla="*/ 1134 h 1304"/>
                <a:gd name="T42" fmla="*/ 114 w 908"/>
                <a:gd name="T43" fmla="*/ 1134 h 1304"/>
                <a:gd name="T44" fmla="*/ 114 w 908"/>
                <a:gd name="T45" fmla="*/ 1021 h 1304"/>
                <a:gd name="T46" fmla="*/ 171 w 908"/>
                <a:gd name="T47" fmla="*/ 1021 h 1304"/>
                <a:gd name="T48" fmla="*/ 171 w 908"/>
                <a:gd name="T49" fmla="*/ 1191 h 1304"/>
                <a:gd name="T50" fmla="*/ 284 w 908"/>
                <a:gd name="T51" fmla="*/ 1191 h 1304"/>
                <a:gd name="T52" fmla="*/ 284 w 908"/>
                <a:gd name="T53" fmla="*/ 1248 h 1304"/>
                <a:gd name="T54" fmla="*/ 341 w 908"/>
                <a:gd name="T55" fmla="*/ 1248 h 1304"/>
                <a:gd name="T56" fmla="*/ 341 w 908"/>
                <a:gd name="T57" fmla="*/ 1304 h 1304"/>
                <a:gd name="T58" fmla="*/ 454 w 908"/>
                <a:gd name="T59" fmla="*/ 1304 h 1304"/>
                <a:gd name="T60" fmla="*/ 454 w 908"/>
                <a:gd name="T61" fmla="*/ 1134 h 1304"/>
                <a:gd name="T62" fmla="*/ 681 w 908"/>
                <a:gd name="T63" fmla="*/ 1134 h 1304"/>
                <a:gd name="T64" fmla="*/ 681 w 908"/>
                <a:gd name="T65" fmla="*/ 1191 h 1304"/>
                <a:gd name="T66" fmla="*/ 794 w 908"/>
                <a:gd name="T67" fmla="*/ 1191 h 1304"/>
                <a:gd name="T68" fmla="*/ 794 w 908"/>
                <a:gd name="T69" fmla="*/ 907 h 1304"/>
                <a:gd name="T70" fmla="*/ 851 w 908"/>
                <a:gd name="T71" fmla="*/ 907 h 1304"/>
                <a:gd name="T72" fmla="*/ 851 w 908"/>
                <a:gd name="T73" fmla="*/ 567 h 1304"/>
                <a:gd name="T74" fmla="*/ 908 w 908"/>
                <a:gd name="T75" fmla="*/ 567 h 1304"/>
                <a:gd name="T76" fmla="*/ 908 w 908"/>
                <a:gd name="T77" fmla="*/ 454 h 1304"/>
                <a:gd name="T78" fmla="*/ 794 w 908"/>
                <a:gd name="T79" fmla="*/ 454 h 1304"/>
                <a:gd name="T80" fmla="*/ 794 w 908"/>
                <a:gd name="T81" fmla="*/ 340 h 1304"/>
                <a:gd name="T82" fmla="*/ 681 w 908"/>
                <a:gd name="T83" fmla="*/ 340 h 1304"/>
                <a:gd name="T84" fmla="*/ 681 w 908"/>
                <a:gd name="T85" fmla="*/ 284 h 1304"/>
                <a:gd name="T86" fmla="*/ 624 w 908"/>
                <a:gd name="T87" fmla="*/ 284 h 1304"/>
                <a:gd name="T88" fmla="*/ 624 w 908"/>
                <a:gd name="T89" fmla="*/ 227 h 1304"/>
                <a:gd name="T90" fmla="*/ 567 w 908"/>
                <a:gd name="T91" fmla="*/ 227 h 1304"/>
                <a:gd name="T92" fmla="*/ 567 w 908"/>
                <a:gd name="T93" fmla="*/ 170 h 1304"/>
                <a:gd name="T94" fmla="*/ 511 w 908"/>
                <a:gd name="T95" fmla="*/ 170 h 1304"/>
                <a:gd name="T96" fmla="*/ 511 w 908"/>
                <a:gd name="T97" fmla="*/ 113 h 1304"/>
                <a:gd name="T98" fmla="*/ 397 w 908"/>
                <a:gd name="T99" fmla="*/ 113 h 1304"/>
                <a:gd name="T100" fmla="*/ 397 w 908"/>
                <a:gd name="T101" fmla="*/ 57 h 1304"/>
                <a:gd name="T102" fmla="*/ 341 w 908"/>
                <a:gd name="T103" fmla="*/ 57 h 1304"/>
                <a:gd name="T104" fmla="*/ 341 w 908"/>
                <a:gd name="T105" fmla="*/ 0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908" h="1304">
                  <a:moveTo>
                    <a:pt x="341" y="0"/>
                  </a:moveTo>
                  <a:lnTo>
                    <a:pt x="227" y="0"/>
                  </a:lnTo>
                  <a:lnTo>
                    <a:pt x="227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284"/>
                  </a:lnTo>
                  <a:lnTo>
                    <a:pt x="114" y="284"/>
                  </a:lnTo>
                  <a:lnTo>
                    <a:pt x="114" y="340"/>
                  </a:lnTo>
                  <a:lnTo>
                    <a:pt x="171" y="340"/>
                  </a:lnTo>
                  <a:lnTo>
                    <a:pt x="171" y="510"/>
                  </a:lnTo>
                  <a:lnTo>
                    <a:pt x="227" y="510"/>
                  </a:lnTo>
                  <a:lnTo>
                    <a:pt x="227" y="624"/>
                  </a:lnTo>
                  <a:lnTo>
                    <a:pt x="171" y="624"/>
                  </a:lnTo>
                  <a:lnTo>
                    <a:pt x="171" y="680"/>
                  </a:lnTo>
                  <a:lnTo>
                    <a:pt x="114" y="680"/>
                  </a:lnTo>
                  <a:lnTo>
                    <a:pt x="114" y="794"/>
                  </a:lnTo>
                  <a:lnTo>
                    <a:pt x="57" y="794"/>
                  </a:lnTo>
                  <a:lnTo>
                    <a:pt x="57" y="907"/>
                  </a:lnTo>
                  <a:lnTo>
                    <a:pt x="0" y="907"/>
                  </a:lnTo>
                  <a:lnTo>
                    <a:pt x="0" y="1134"/>
                  </a:lnTo>
                  <a:lnTo>
                    <a:pt x="114" y="1134"/>
                  </a:lnTo>
                  <a:lnTo>
                    <a:pt x="114" y="1021"/>
                  </a:lnTo>
                  <a:lnTo>
                    <a:pt x="171" y="1021"/>
                  </a:lnTo>
                  <a:lnTo>
                    <a:pt x="171" y="1191"/>
                  </a:lnTo>
                  <a:lnTo>
                    <a:pt x="284" y="1191"/>
                  </a:lnTo>
                  <a:lnTo>
                    <a:pt x="284" y="1248"/>
                  </a:lnTo>
                  <a:lnTo>
                    <a:pt x="341" y="1248"/>
                  </a:lnTo>
                  <a:lnTo>
                    <a:pt x="341" y="1304"/>
                  </a:lnTo>
                  <a:lnTo>
                    <a:pt x="454" y="1304"/>
                  </a:lnTo>
                  <a:lnTo>
                    <a:pt x="454" y="1134"/>
                  </a:lnTo>
                  <a:lnTo>
                    <a:pt x="681" y="1134"/>
                  </a:lnTo>
                  <a:lnTo>
                    <a:pt x="681" y="1191"/>
                  </a:lnTo>
                  <a:lnTo>
                    <a:pt x="794" y="1191"/>
                  </a:lnTo>
                  <a:lnTo>
                    <a:pt x="794" y="907"/>
                  </a:lnTo>
                  <a:lnTo>
                    <a:pt x="851" y="907"/>
                  </a:lnTo>
                  <a:lnTo>
                    <a:pt x="851" y="567"/>
                  </a:lnTo>
                  <a:lnTo>
                    <a:pt x="908" y="567"/>
                  </a:lnTo>
                  <a:lnTo>
                    <a:pt x="908" y="454"/>
                  </a:lnTo>
                  <a:lnTo>
                    <a:pt x="794" y="454"/>
                  </a:lnTo>
                  <a:lnTo>
                    <a:pt x="794" y="340"/>
                  </a:lnTo>
                  <a:lnTo>
                    <a:pt x="681" y="340"/>
                  </a:lnTo>
                  <a:lnTo>
                    <a:pt x="681" y="284"/>
                  </a:lnTo>
                  <a:lnTo>
                    <a:pt x="624" y="284"/>
                  </a:lnTo>
                  <a:lnTo>
                    <a:pt x="624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511" y="170"/>
                  </a:lnTo>
                  <a:lnTo>
                    <a:pt x="511" y="113"/>
                  </a:lnTo>
                  <a:lnTo>
                    <a:pt x="397" y="113"/>
                  </a:lnTo>
                  <a:lnTo>
                    <a:pt x="397" y="57"/>
                  </a:lnTo>
                  <a:lnTo>
                    <a:pt x="341" y="57"/>
                  </a:lnTo>
                  <a:lnTo>
                    <a:pt x="341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33" name="Freeform 939"/>
            <p:cNvSpPr>
              <a:spLocks/>
            </p:cNvSpPr>
            <p:nvPr/>
          </p:nvSpPr>
          <p:spPr bwMode="auto">
            <a:xfrm>
              <a:off x="800" y="3081"/>
              <a:ext cx="1928" cy="2778"/>
            </a:xfrm>
            <a:custGeom>
              <a:avLst/>
              <a:gdLst>
                <a:gd name="T0" fmla="*/ 227 w 1928"/>
                <a:gd name="T1" fmla="*/ 113 h 2778"/>
                <a:gd name="T2" fmla="*/ 284 w 1928"/>
                <a:gd name="T3" fmla="*/ 0 h 2778"/>
                <a:gd name="T4" fmla="*/ 397 w 1928"/>
                <a:gd name="T5" fmla="*/ 170 h 2778"/>
                <a:gd name="T6" fmla="*/ 454 w 1928"/>
                <a:gd name="T7" fmla="*/ 227 h 2778"/>
                <a:gd name="T8" fmla="*/ 510 w 1928"/>
                <a:gd name="T9" fmla="*/ 283 h 2778"/>
                <a:gd name="T10" fmla="*/ 567 w 1928"/>
                <a:gd name="T11" fmla="*/ 113 h 2778"/>
                <a:gd name="T12" fmla="*/ 794 w 1928"/>
                <a:gd name="T13" fmla="*/ 170 h 2778"/>
                <a:gd name="T14" fmla="*/ 907 w 1928"/>
                <a:gd name="T15" fmla="*/ 0 h 2778"/>
                <a:gd name="T16" fmla="*/ 1021 w 1928"/>
                <a:gd name="T17" fmla="*/ 56 h 2778"/>
                <a:gd name="T18" fmla="*/ 1077 w 1928"/>
                <a:gd name="T19" fmla="*/ 113 h 2778"/>
                <a:gd name="T20" fmla="*/ 1191 w 1928"/>
                <a:gd name="T21" fmla="*/ 170 h 2778"/>
                <a:gd name="T22" fmla="*/ 1247 w 1928"/>
                <a:gd name="T23" fmla="*/ 283 h 2778"/>
                <a:gd name="T24" fmla="*/ 1304 w 1928"/>
                <a:gd name="T25" fmla="*/ 397 h 2778"/>
                <a:gd name="T26" fmla="*/ 1418 w 1928"/>
                <a:gd name="T27" fmla="*/ 510 h 2778"/>
                <a:gd name="T28" fmla="*/ 1474 w 1928"/>
                <a:gd name="T29" fmla="*/ 567 h 2778"/>
                <a:gd name="T30" fmla="*/ 1531 w 1928"/>
                <a:gd name="T31" fmla="*/ 623 h 2778"/>
                <a:gd name="T32" fmla="*/ 1758 w 1928"/>
                <a:gd name="T33" fmla="*/ 850 h 2778"/>
                <a:gd name="T34" fmla="*/ 1644 w 1928"/>
                <a:gd name="T35" fmla="*/ 964 h 2778"/>
                <a:gd name="T36" fmla="*/ 1871 w 1928"/>
                <a:gd name="T37" fmla="*/ 1190 h 2778"/>
                <a:gd name="T38" fmla="*/ 1928 w 1928"/>
                <a:gd name="T39" fmla="*/ 1417 h 2778"/>
                <a:gd name="T40" fmla="*/ 1871 w 1928"/>
                <a:gd name="T41" fmla="*/ 1531 h 2778"/>
                <a:gd name="T42" fmla="*/ 1928 w 1928"/>
                <a:gd name="T43" fmla="*/ 1644 h 2778"/>
                <a:gd name="T44" fmla="*/ 1871 w 1928"/>
                <a:gd name="T45" fmla="*/ 1984 h 2778"/>
                <a:gd name="T46" fmla="*/ 1928 w 1928"/>
                <a:gd name="T47" fmla="*/ 2098 h 2778"/>
                <a:gd name="T48" fmla="*/ 1871 w 1928"/>
                <a:gd name="T49" fmla="*/ 2211 h 2778"/>
                <a:gd name="T50" fmla="*/ 1928 w 1928"/>
                <a:gd name="T51" fmla="*/ 2268 h 2778"/>
                <a:gd name="T52" fmla="*/ 1871 w 1928"/>
                <a:gd name="T53" fmla="*/ 2381 h 2778"/>
                <a:gd name="T54" fmla="*/ 1814 w 1928"/>
                <a:gd name="T55" fmla="*/ 2438 h 2778"/>
                <a:gd name="T56" fmla="*/ 1644 w 1928"/>
                <a:gd name="T57" fmla="*/ 2551 h 2778"/>
                <a:gd name="T58" fmla="*/ 1588 w 1928"/>
                <a:gd name="T59" fmla="*/ 2665 h 2778"/>
                <a:gd name="T60" fmla="*/ 1418 w 1928"/>
                <a:gd name="T61" fmla="*/ 2721 h 2778"/>
                <a:gd name="T62" fmla="*/ 1361 w 1928"/>
                <a:gd name="T63" fmla="*/ 2778 h 2778"/>
                <a:gd name="T64" fmla="*/ 1247 w 1928"/>
                <a:gd name="T65" fmla="*/ 2608 h 2778"/>
                <a:gd name="T66" fmla="*/ 1304 w 1928"/>
                <a:gd name="T67" fmla="*/ 2438 h 2778"/>
                <a:gd name="T68" fmla="*/ 1247 w 1928"/>
                <a:gd name="T69" fmla="*/ 2324 h 2778"/>
                <a:gd name="T70" fmla="*/ 1191 w 1928"/>
                <a:gd name="T71" fmla="*/ 2211 h 2778"/>
                <a:gd name="T72" fmla="*/ 1134 w 1928"/>
                <a:gd name="T73" fmla="*/ 2154 h 2778"/>
                <a:gd name="T74" fmla="*/ 1021 w 1928"/>
                <a:gd name="T75" fmla="*/ 2098 h 2778"/>
                <a:gd name="T76" fmla="*/ 907 w 1928"/>
                <a:gd name="T77" fmla="*/ 2154 h 2778"/>
                <a:gd name="T78" fmla="*/ 851 w 1928"/>
                <a:gd name="T79" fmla="*/ 2211 h 2778"/>
                <a:gd name="T80" fmla="*/ 680 w 1928"/>
                <a:gd name="T81" fmla="*/ 2098 h 2778"/>
                <a:gd name="T82" fmla="*/ 624 w 1928"/>
                <a:gd name="T83" fmla="*/ 2154 h 2778"/>
                <a:gd name="T84" fmla="*/ 510 w 1928"/>
                <a:gd name="T85" fmla="*/ 2381 h 2778"/>
                <a:gd name="T86" fmla="*/ 454 w 1928"/>
                <a:gd name="T87" fmla="*/ 2495 h 2778"/>
                <a:gd name="T88" fmla="*/ 397 w 1928"/>
                <a:gd name="T89" fmla="*/ 2551 h 2778"/>
                <a:gd name="T90" fmla="*/ 170 w 1928"/>
                <a:gd name="T91" fmla="*/ 2495 h 2778"/>
                <a:gd name="T92" fmla="*/ 113 w 1928"/>
                <a:gd name="T93" fmla="*/ 2211 h 2778"/>
                <a:gd name="T94" fmla="*/ 170 w 1928"/>
                <a:gd name="T95" fmla="*/ 2154 h 2778"/>
                <a:gd name="T96" fmla="*/ 227 w 1928"/>
                <a:gd name="T97" fmla="*/ 1984 h 2778"/>
                <a:gd name="T98" fmla="*/ 170 w 1928"/>
                <a:gd name="T99" fmla="*/ 1701 h 2778"/>
                <a:gd name="T100" fmla="*/ 113 w 1928"/>
                <a:gd name="T101" fmla="*/ 1644 h 2778"/>
                <a:gd name="T102" fmla="*/ 0 w 1928"/>
                <a:gd name="T103" fmla="*/ 1474 h 2778"/>
                <a:gd name="T104" fmla="*/ 170 w 1928"/>
                <a:gd name="T105" fmla="*/ 1247 h 2778"/>
                <a:gd name="T106" fmla="*/ 227 w 1928"/>
                <a:gd name="T107" fmla="*/ 1020 h 2778"/>
                <a:gd name="T108" fmla="*/ 170 w 1928"/>
                <a:gd name="T109" fmla="*/ 794 h 2778"/>
                <a:gd name="T110" fmla="*/ 227 w 1928"/>
                <a:gd name="T111" fmla="*/ 680 h 2778"/>
                <a:gd name="T112" fmla="*/ 284 w 1928"/>
                <a:gd name="T113" fmla="*/ 453 h 2778"/>
                <a:gd name="T114" fmla="*/ 227 w 1928"/>
                <a:gd name="T115" fmla="*/ 397 h 2778"/>
                <a:gd name="T116" fmla="*/ 170 w 1928"/>
                <a:gd name="T117" fmla="*/ 227 h 2778"/>
                <a:gd name="T118" fmla="*/ 113 w 1928"/>
                <a:gd name="T119" fmla="*/ 113 h 27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928" h="2778">
                  <a:moveTo>
                    <a:pt x="113" y="113"/>
                  </a:moveTo>
                  <a:lnTo>
                    <a:pt x="227" y="113"/>
                  </a:lnTo>
                  <a:lnTo>
                    <a:pt x="227" y="0"/>
                  </a:lnTo>
                  <a:lnTo>
                    <a:pt x="284" y="0"/>
                  </a:lnTo>
                  <a:lnTo>
                    <a:pt x="284" y="170"/>
                  </a:lnTo>
                  <a:lnTo>
                    <a:pt x="397" y="170"/>
                  </a:lnTo>
                  <a:lnTo>
                    <a:pt x="397" y="227"/>
                  </a:lnTo>
                  <a:lnTo>
                    <a:pt x="454" y="227"/>
                  </a:lnTo>
                  <a:lnTo>
                    <a:pt x="454" y="283"/>
                  </a:lnTo>
                  <a:lnTo>
                    <a:pt x="510" y="283"/>
                  </a:lnTo>
                  <a:lnTo>
                    <a:pt x="567" y="283"/>
                  </a:lnTo>
                  <a:lnTo>
                    <a:pt x="567" y="113"/>
                  </a:lnTo>
                  <a:lnTo>
                    <a:pt x="794" y="113"/>
                  </a:lnTo>
                  <a:lnTo>
                    <a:pt x="794" y="170"/>
                  </a:lnTo>
                  <a:lnTo>
                    <a:pt x="907" y="170"/>
                  </a:lnTo>
                  <a:lnTo>
                    <a:pt x="907" y="0"/>
                  </a:lnTo>
                  <a:lnTo>
                    <a:pt x="1021" y="0"/>
                  </a:lnTo>
                  <a:lnTo>
                    <a:pt x="1021" y="56"/>
                  </a:lnTo>
                  <a:lnTo>
                    <a:pt x="1077" y="56"/>
                  </a:lnTo>
                  <a:lnTo>
                    <a:pt x="1077" y="113"/>
                  </a:lnTo>
                  <a:lnTo>
                    <a:pt x="1191" y="113"/>
                  </a:lnTo>
                  <a:lnTo>
                    <a:pt x="1191" y="170"/>
                  </a:lnTo>
                  <a:lnTo>
                    <a:pt x="1247" y="170"/>
                  </a:lnTo>
                  <a:lnTo>
                    <a:pt x="1247" y="283"/>
                  </a:lnTo>
                  <a:lnTo>
                    <a:pt x="1304" y="283"/>
                  </a:lnTo>
                  <a:lnTo>
                    <a:pt x="1304" y="397"/>
                  </a:lnTo>
                  <a:lnTo>
                    <a:pt x="1418" y="397"/>
                  </a:lnTo>
                  <a:lnTo>
                    <a:pt x="1418" y="510"/>
                  </a:lnTo>
                  <a:lnTo>
                    <a:pt x="1474" y="510"/>
                  </a:lnTo>
                  <a:lnTo>
                    <a:pt x="1474" y="567"/>
                  </a:lnTo>
                  <a:lnTo>
                    <a:pt x="1531" y="567"/>
                  </a:lnTo>
                  <a:lnTo>
                    <a:pt x="1531" y="623"/>
                  </a:lnTo>
                  <a:lnTo>
                    <a:pt x="1758" y="623"/>
                  </a:lnTo>
                  <a:lnTo>
                    <a:pt x="1758" y="850"/>
                  </a:lnTo>
                  <a:lnTo>
                    <a:pt x="1644" y="850"/>
                  </a:lnTo>
                  <a:lnTo>
                    <a:pt x="1644" y="964"/>
                  </a:lnTo>
                  <a:lnTo>
                    <a:pt x="1871" y="964"/>
                  </a:lnTo>
                  <a:lnTo>
                    <a:pt x="1871" y="1190"/>
                  </a:lnTo>
                  <a:lnTo>
                    <a:pt x="1928" y="1190"/>
                  </a:lnTo>
                  <a:lnTo>
                    <a:pt x="1928" y="1417"/>
                  </a:lnTo>
                  <a:lnTo>
                    <a:pt x="1871" y="1417"/>
                  </a:lnTo>
                  <a:lnTo>
                    <a:pt x="1871" y="1531"/>
                  </a:lnTo>
                  <a:lnTo>
                    <a:pt x="1928" y="1531"/>
                  </a:lnTo>
                  <a:lnTo>
                    <a:pt x="1928" y="1644"/>
                  </a:lnTo>
                  <a:lnTo>
                    <a:pt x="1871" y="1644"/>
                  </a:lnTo>
                  <a:lnTo>
                    <a:pt x="1871" y="1984"/>
                  </a:lnTo>
                  <a:lnTo>
                    <a:pt x="1928" y="1984"/>
                  </a:lnTo>
                  <a:lnTo>
                    <a:pt x="1928" y="2098"/>
                  </a:lnTo>
                  <a:lnTo>
                    <a:pt x="1871" y="2098"/>
                  </a:lnTo>
                  <a:lnTo>
                    <a:pt x="1871" y="2211"/>
                  </a:lnTo>
                  <a:lnTo>
                    <a:pt x="1928" y="2211"/>
                  </a:lnTo>
                  <a:lnTo>
                    <a:pt x="1928" y="2268"/>
                  </a:lnTo>
                  <a:lnTo>
                    <a:pt x="1871" y="2268"/>
                  </a:lnTo>
                  <a:lnTo>
                    <a:pt x="1871" y="2381"/>
                  </a:lnTo>
                  <a:lnTo>
                    <a:pt x="1814" y="2381"/>
                  </a:lnTo>
                  <a:lnTo>
                    <a:pt x="1814" y="2438"/>
                  </a:lnTo>
                  <a:lnTo>
                    <a:pt x="1644" y="2438"/>
                  </a:lnTo>
                  <a:lnTo>
                    <a:pt x="1644" y="2551"/>
                  </a:lnTo>
                  <a:lnTo>
                    <a:pt x="1588" y="2551"/>
                  </a:lnTo>
                  <a:lnTo>
                    <a:pt x="1588" y="2665"/>
                  </a:lnTo>
                  <a:lnTo>
                    <a:pt x="1418" y="2665"/>
                  </a:lnTo>
                  <a:lnTo>
                    <a:pt x="1418" y="2721"/>
                  </a:lnTo>
                  <a:lnTo>
                    <a:pt x="1361" y="2721"/>
                  </a:lnTo>
                  <a:lnTo>
                    <a:pt x="1361" y="2778"/>
                  </a:lnTo>
                  <a:lnTo>
                    <a:pt x="1247" y="2778"/>
                  </a:lnTo>
                  <a:lnTo>
                    <a:pt x="1247" y="2608"/>
                  </a:lnTo>
                  <a:lnTo>
                    <a:pt x="1304" y="2608"/>
                  </a:lnTo>
                  <a:lnTo>
                    <a:pt x="1304" y="2438"/>
                  </a:lnTo>
                  <a:lnTo>
                    <a:pt x="1247" y="2438"/>
                  </a:lnTo>
                  <a:lnTo>
                    <a:pt x="1247" y="2324"/>
                  </a:lnTo>
                  <a:lnTo>
                    <a:pt x="1191" y="2324"/>
                  </a:lnTo>
                  <a:lnTo>
                    <a:pt x="1191" y="2211"/>
                  </a:lnTo>
                  <a:lnTo>
                    <a:pt x="1134" y="2211"/>
                  </a:lnTo>
                  <a:lnTo>
                    <a:pt x="1134" y="2154"/>
                  </a:lnTo>
                  <a:lnTo>
                    <a:pt x="1021" y="2154"/>
                  </a:lnTo>
                  <a:lnTo>
                    <a:pt x="1021" y="2098"/>
                  </a:lnTo>
                  <a:lnTo>
                    <a:pt x="907" y="2098"/>
                  </a:lnTo>
                  <a:lnTo>
                    <a:pt x="907" y="2154"/>
                  </a:lnTo>
                  <a:lnTo>
                    <a:pt x="851" y="2154"/>
                  </a:lnTo>
                  <a:lnTo>
                    <a:pt x="851" y="2211"/>
                  </a:lnTo>
                  <a:lnTo>
                    <a:pt x="680" y="2211"/>
                  </a:lnTo>
                  <a:lnTo>
                    <a:pt x="680" y="2098"/>
                  </a:lnTo>
                  <a:lnTo>
                    <a:pt x="624" y="2098"/>
                  </a:lnTo>
                  <a:lnTo>
                    <a:pt x="624" y="2154"/>
                  </a:lnTo>
                  <a:lnTo>
                    <a:pt x="510" y="2154"/>
                  </a:lnTo>
                  <a:lnTo>
                    <a:pt x="510" y="2381"/>
                  </a:lnTo>
                  <a:lnTo>
                    <a:pt x="454" y="2381"/>
                  </a:lnTo>
                  <a:lnTo>
                    <a:pt x="454" y="2495"/>
                  </a:lnTo>
                  <a:lnTo>
                    <a:pt x="397" y="2495"/>
                  </a:lnTo>
                  <a:lnTo>
                    <a:pt x="397" y="2551"/>
                  </a:lnTo>
                  <a:lnTo>
                    <a:pt x="170" y="2551"/>
                  </a:lnTo>
                  <a:lnTo>
                    <a:pt x="170" y="2495"/>
                  </a:lnTo>
                  <a:lnTo>
                    <a:pt x="113" y="2495"/>
                  </a:lnTo>
                  <a:lnTo>
                    <a:pt x="113" y="2211"/>
                  </a:lnTo>
                  <a:lnTo>
                    <a:pt x="170" y="2211"/>
                  </a:lnTo>
                  <a:lnTo>
                    <a:pt x="170" y="2154"/>
                  </a:lnTo>
                  <a:lnTo>
                    <a:pt x="227" y="2154"/>
                  </a:lnTo>
                  <a:lnTo>
                    <a:pt x="227" y="1984"/>
                  </a:lnTo>
                  <a:lnTo>
                    <a:pt x="170" y="1984"/>
                  </a:lnTo>
                  <a:lnTo>
                    <a:pt x="170" y="1701"/>
                  </a:lnTo>
                  <a:lnTo>
                    <a:pt x="113" y="1701"/>
                  </a:lnTo>
                  <a:lnTo>
                    <a:pt x="113" y="1644"/>
                  </a:lnTo>
                  <a:lnTo>
                    <a:pt x="0" y="1644"/>
                  </a:lnTo>
                  <a:lnTo>
                    <a:pt x="0" y="1474"/>
                  </a:lnTo>
                  <a:lnTo>
                    <a:pt x="170" y="1474"/>
                  </a:lnTo>
                  <a:lnTo>
                    <a:pt x="170" y="1247"/>
                  </a:lnTo>
                  <a:lnTo>
                    <a:pt x="227" y="1247"/>
                  </a:lnTo>
                  <a:lnTo>
                    <a:pt x="227" y="1020"/>
                  </a:lnTo>
                  <a:lnTo>
                    <a:pt x="170" y="1020"/>
                  </a:lnTo>
                  <a:lnTo>
                    <a:pt x="170" y="794"/>
                  </a:lnTo>
                  <a:lnTo>
                    <a:pt x="227" y="794"/>
                  </a:lnTo>
                  <a:lnTo>
                    <a:pt x="227" y="680"/>
                  </a:lnTo>
                  <a:lnTo>
                    <a:pt x="284" y="680"/>
                  </a:lnTo>
                  <a:lnTo>
                    <a:pt x="284" y="453"/>
                  </a:lnTo>
                  <a:lnTo>
                    <a:pt x="227" y="453"/>
                  </a:lnTo>
                  <a:lnTo>
                    <a:pt x="227" y="397"/>
                  </a:lnTo>
                  <a:lnTo>
                    <a:pt x="170" y="397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11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135" name="Group 158"/>
          <p:cNvGrpSpPr>
            <a:grpSpLocks/>
          </p:cNvGrpSpPr>
          <p:nvPr/>
        </p:nvGrpSpPr>
        <p:grpSpPr bwMode="auto">
          <a:xfrm>
            <a:off x="5543994" y="4289851"/>
            <a:ext cx="5382647" cy="4639648"/>
            <a:chOff x="743" y="189"/>
            <a:chExt cx="6578" cy="5670"/>
          </a:xfrm>
        </p:grpSpPr>
        <p:sp>
          <p:nvSpPr>
            <p:cNvPr id="152" name="Freeform 136"/>
            <p:cNvSpPr>
              <a:spLocks/>
            </p:cNvSpPr>
            <p:nvPr/>
          </p:nvSpPr>
          <p:spPr bwMode="auto">
            <a:xfrm>
              <a:off x="743" y="3024"/>
              <a:ext cx="2042" cy="2835"/>
            </a:xfrm>
            <a:custGeom>
              <a:avLst/>
              <a:gdLst>
                <a:gd name="T0" fmla="*/ 1928 w 2042"/>
                <a:gd name="T1" fmla="*/ 2495 h 2835"/>
                <a:gd name="T2" fmla="*/ 1928 w 2042"/>
                <a:gd name="T3" fmla="*/ 1474 h 2835"/>
                <a:gd name="T4" fmla="*/ 2042 w 2042"/>
                <a:gd name="T5" fmla="*/ 1474 h 2835"/>
                <a:gd name="T6" fmla="*/ 2042 w 2042"/>
                <a:gd name="T7" fmla="*/ 1247 h 2835"/>
                <a:gd name="T8" fmla="*/ 1928 w 2042"/>
                <a:gd name="T9" fmla="*/ 1247 h 2835"/>
                <a:gd name="T10" fmla="*/ 1928 w 2042"/>
                <a:gd name="T11" fmla="*/ 1021 h 2835"/>
                <a:gd name="T12" fmla="*/ 1815 w 2042"/>
                <a:gd name="T13" fmla="*/ 1021 h 2835"/>
                <a:gd name="T14" fmla="*/ 1815 w 2042"/>
                <a:gd name="T15" fmla="*/ 680 h 2835"/>
                <a:gd name="T16" fmla="*/ 1588 w 2042"/>
                <a:gd name="T17" fmla="*/ 680 h 2835"/>
                <a:gd name="T18" fmla="*/ 1588 w 2042"/>
                <a:gd name="T19" fmla="*/ 567 h 2835"/>
                <a:gd name="T20" fmla="*/ 1475 w 2042"/>
                <a:gd name="T21" fmla="*/ 567 h 2835"/>
                <a:gd name="T22" fmla="*/ 1475 w 2042"/>
                <a:gd name="T23" fmla="*/ 454 h 2835"/>
                <a:gd name="T24" fmla="*/ 1361 w 2042"/>
                <a:gd name="T25" fmla="*/ 454 h 2835"/>
                <a:gd name="T26" fmla="*/ 1361 w 2042"/>
                <a:gd name="T27" fmla="*/ 227 h 2835"/>
                <a:gd name="T28" fmla="*/ 1248 w 2042"/>
                <a:gd name="T29" fmla="*/ 227 h 2835"/>
                <a:gd name="T30" fmla="*/ 1248 w 2042"/>
                <a:gd name="T31" fmla="*/ 113 h 2835"/>
                <a:gd name="T32" fmla="*/ 1021 w 2042"/>
                <a:gd name="T33" fmla="*/ 113 h 2835"/>
                <a:gd name="T34" fmla="*/ 1021 w 2042"/>
                <a:gd name="T35" fmla="*/ 0 h 2835"/>
                <a:gd name="T36" fmla="*/ 908 w 2042"/>
                <a:gd name="T37" fmla="*/ 0 h 2835"/>
                <a:gd name="T38" fmla="*/ 908 w 2042"/>
                <a:gd name="T39" fmla="*/ 227 h 2835"/>
                <a:gd name="T40" fmla="*/ 681 w 2042"/>
                <a:gd name="T41" fmla="*/ 227 h 2835"/>
                <a:gd name="T42" fmla="*/ 681 w 2042"/>
                <a:gd name="T43" fmla="*/ 340 h 2835"/>
                <a:gd name="T44" fmla="*/ 567 w 2042"/>
                <a:gd name="T45" fmla="*/ 340 h 2835"/>
                <a:gd name="T46" fmla="*/ 567 w 2042"/>
                <a:gd name="T47" fmla="*/ 227 h 2835"/>
                <a:gd name="T48" fmla="*/ 341 w 2042"/>
                <a:gd name="T49" fmla="*/ 227 h 2835"/>
                <a:gd name="T50" fmla="*/ 341 w 2042"/>
                <a:gd name="T51" fmla="*/ 113 h 2835"/>
                <a:gd name="T52" fmla="*/ 227 w 2042"/>
                <a:gd name="T53" fmla="*/ 113 h 2835"/>
                <a:gd name="T54" fmla="*/ 227 w 2042"/>
                <a:gd name="T55" fmla="*/ 454 h 2835"/>
                <a:gd name="T56" fmla="*/ 341 w 2042"/>
                <a:gd name="T57" fmla="*/ 454 h 2835"/>
                <a:gd name="T58" fmla="*/ 341 w 2042"/>
                <a:gd name="T59" fmla="*/ 794 h 2835"/>
                <a:gd name="T60" fmla="*/ 227 w 2042"/>
                <a:gd name="T61" fmla="*/ 794 h 2835"/>
                <a:gd name="T62" fmla="*/ 227 w 2042"/>
                <a:gd name="T63" fmla="*/ 1588 h 2835"/>
                <a:gd name="T64" fmla="*/ 0 w 2042"/>
                <a:gd name="T65" fmla="*/ 1588 h 2835"/>
                <a:gd name="T66" fmla="*/ 0 w 2042"/>
                <a:gd name="T67" fmla="*/ 1701 h 2835"/>
                <a:gd name="T68" fmla="*/ 227 w 2042"/>
                <a:gd name="T69" fmla="*/ 1701 h 2835"/>
                <a:gd name="T70" fmla="*/ 227 w 2042"/>
                <a:gd name="T71" fmla="*/ 2608 h 2835"/>
                <a:gd name="T72" fmla="*/ 454 w 2042"/>
                <a:gd name="T73" fmla="*/ 2608 h 2835"/>
                <a:gd name="T74" fmla="*/ 454 w 2042"/>
                <a:gd name="T75" fmla="*/ 2495 h 2835"/>
                <a:gd name="T76" fmla="*/ 567 w 2042"/>
                <a:gd name="T77" fmla="*/ 2495 h 2835"/>
                <a:gd name="T78" fmla="*/ 567 w 2042"/>
                <a:gd name="T79" fmla="*/ 2268 h 2835"/>
                <a:gd name="T80" fmla="*/ 681 w 2042"/>
                <a:gd name="T81" fmla="*/ 2268 h 2835"/>
                <a:gd name="T82" fmla="*/ 681 w 2042"/>
                <a:gd name="T83" fmla="*/ 2155 h 2835"/>
                <a:gd name="T84" fmla="*/ 794 w 2042"/>
                <a:gd name="T85" fmla="*/ 2155 h 2835"/>
                <a:gd name="T86" fmla="*/ 794 w 2042"/>
                <a:gd name="T87" fmla="*/ 2268 h 2835"/>
                <a:gd name="T88" fmla="*/ 908 w 2042"/>
                <a:gd name="T89" fmla="*/ 2268 h 2835"/>
                <a:gd name="T90" fmla="*/ 908 w 2042"/>
                <a:gd name="T91" fmla="*/ 2155 h 2835"/>
                <a:gd name="T92" fmla="*/ 1134 w 2042"/>
                <a:gd name="T93" fmla="*/ 2155 h 2835"/>
                <a:gd name="T94" fmla="*/ 1134 w 2042"/>
                <a:gd name="T95" fmla="*/ 2268 h 2835"/>
                <a:gd name="T96" fmla="*/ 1248 w 2042"/>
                <a:gd name="T97" fmla="*/ 2268 h 2835"/>
                <a:gd name="T98" fmla="*/ 1248 w 2042"/>
                <a:gd name="T99" fmla="*/ 2495 h 2835"/>
                <a:gd name="T100" fmla="*/ 1361 w 2042"/>
                <a:gd name="T101" fmla="*/ 2495 h 2835"/>
                <a:gd name="T102" fmla="*/ 1361 w 2042"/>
                <a:gd name="T103" fmla="*/ 2608 h 2835"/>
                <a:gd name="T104" fmla="*/ 1248 w 2042"/>
                <a:gd name="T105" fmla="*/ 2608 h 2835"/>
                <a:gd name="T106" fmla="*/ 1248 w 2042"/>
                <a:gd name="T107" fmla="*/ 2835 h 2835"/>
                <a:gd name="T108" fmla="*/ 1475 w 2042"/>
                <a:gd name="T109" fmla="*/ 2835 h 2835"/>
                <a:gd name="T110" fmla="*/ 1475 w 2042"/>
                <a:gd name="T111" fmla="*/ 2722 h 2835"/>
                <a:gd name="T112" fmla="*/ 1701 w 2042"/>
                <a:gd name="T113" fmla="*/ 2722 h 2835"/>
                <a:gd name="T114" fmla="*/ 1701 w 2042"/>
                <a:gd name="T115" fmla="*/ 2495 h 2835"/>
                <a:gd name="T116" fmla="*/ 1928 w 2042"/>
                <a:gd name="T117" fmla="*/ 2495 h 28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2042" h="2835">
                  <a:moveTo>
                    <a:pt x="1928" y="2495"/>
                  </a:moveTo>
                  <a:lnTo>
                    <a:pt x="1928" y="1474"/>
                  </a:lnTo>
                  <a:lnTo>
                    <a:pt x="2042" y="1474"/>
                  </a:lnTo>
                  <a:lnTo>
                    <a:pt x="2042" y="1247"/>
                  </a:lnTo>
                  <a:lnTo>
                    <a:pt x="1928" y="1247"/>
                  </a:lnTo>
                  <a:lnTo>
                    <a:pt x="1928" y="1021"/>
                  </a:lnTo>
                  <a:lnTo>
                    <a:pt x="1815" y="1021"/>
                  </a:lnTo>
                  <a:lnTo>
                    <a:pt x="1815" y="680"/>
                  </a:lnTo>
                  <a:lnTo>
                    <a:pt x="1588" y="680"/>
                  </a:lnTo>
                  <a:lnTo>
                    <a:pt x="1588" y="567"/>
                  </a:lnTo>
                  <a:lnTo>
                    <a:pt x="1475" y="567"/>
                  </a:lnTo>
                  <a:lnTo>
                    <a:pt x="1475" y="454"/>
                  </a:lnTo>
                  <a:lnTo>
                    <a:pt x="1361" y="454"/>
                  </a:lnTo>
                  <a:lnTo>
                    <a:pt x="1361" y="227"/>
                  </a:lnTo>
                  <a:lnTo>
                    <a:pt x="1248" y="227"/>
                  </a:lnTo>
                  <a:lnTo>
                    <a:pt x="1248" y="113"/>
                  </a:lnTo>
                  <a:lnTo>
                    <a:pt x="1021" y="113"/>
                  </a:lnTo>
                  <a:lnTo>
                    <a:pt x="1021" y="0"/>
                  </a:lnTo>
                  <a:lnTo>
                    <a:pt x="908" y="0"/>
                  </a:lnTo>
                  <a:lnTo>
                    <a:pt x="908" y="227"/>
                  </a:lnTo>
                  <a:lnTo>
                    <a:pt x="681" y="227"/>
                  </a:lnTo>
                  <a:lnTo>
                    <a:pt x="681" y="340"/>
                  </a:lnTo>
                  <a:lnTo>
                    <a:pt x="567" y="340"/>
                  </a:lnTo>
                  <a:lnTo>
                    <a:pt x="567" y="227"/>
                  </a:lnTo>
                  <a:lnTo>
                    <a:pt x="341" y="227"/>
                  </a:lnTo>
                  <a:lnTo>
                    <a:pt x="341" y="113"/>
                  </a:lnTo>
                  <a:lnTo>
                    <a:pt x="227" y="113"/>
                  </a:lnTo>
                  <a:lnTo>
                    <a:pt x="227" y="454"/>
                  </a:lnTo>
                  <a:lnTo>
                    <a:pt x="341" y="454"/>
                  </a:lnTo>
                  <a:lnTo>
                    <a:pt x="341" y="794"/>
                  </a:lnTo>
                  <a:lnTo>
                    <a:pt x="227" y="794"/>
                  </a:lnTo>
                  <a:lnTo>
                    <a:pt x="227" y="1588"/>
                  </a:lnTo>
                  <a:lnTo>
                    <a:pt x="0" y="1588"/>
                  </a:lnTo>
                  <a:lnTo>
                    <a:pt x="0" y="1701"/>
                  </a:lnTo>
                  <a:lnTo>
                    <a:pt x="227" y="1701"/>
                  </a:lnTo>
                  <a:lnTo>
                    <a:pt x="227" y="2608"/>
                  </a:lnTo>
                  <a:lnTo>
                    <a:pt x="454" y="2608"/>
                  </a:lnTo>
                  <a:lnTo>
                    <a:pt x="454" y="2495"/>
                  </a:lnTo>
                  <a:lnTo>
                    <a:pt x="567" y="2495"/>
                  </a:lnTo>
                  <a:lnTo>
                    <a:pt x="567" y="2268"/>
                  </a:lnTo>
                  <a:lnTo>
                    <a:pt x="681" y="2268"/>
                  </a:lnTo>
                  <a:lnTo>
                    <a:pt x="681" y="2155"/>
                  </a:lnTo>
                  <a:lnTo>
                    <a:pt x="794" y="2155"/>
                  </a:lnTo>
                  <a:lnTo>
                    <a:pt x="794" y="2268"/>
                  </a:lnTo>
                  <a:lnTo>
                    <a:pt x="908" y="2268"/>
                  </a:lnTo>
                  <a:lnTo>
                    <a:pt x="908" y="2155"/>
                  </a:lnTo>
                  <a:lnTo>
                    <a:pt x="1134" y="2155"/>
                  </a:lnTo>
                  <a:lnTo>
                    <a:pt x="1134" y="2268"/>
                  </a:lnTo>
                  <a:lnTo>
                    <a:pt x="1248" y="2268"/>
                  </a:lnTo>
                  <a:lnTo>
                    <a:pt x="1248" y="2495"/>
                  </a:lnTo>
                  <a:lnTo>
                    <a:pt x="1361" y="2495"/>
                  </a:lnTo>
                  <a:lnTo>
                    <a:pt x="1361" y="2608"/>
                  </a:lnTo>
                  <a:lnTo>
                    <a:pt x="1248" y="2608"/>
                  </a:lnTo>
                  <a:lnTo>
                    <a:pt x="1248" y="2835"/>
                  </a:lnTo>
                  <a:lnTo>
                    <a:pt x="1475" y="2835"/>
                  </a:lnTo>
                  <a:lnTo>
                    <a:pt x="1475" y="2722"/>
                  </a:lnTo>
                  <a:lnTo>
                    <a:pt x="1701" y="2722"/>
                  </a:lnTo>
                  <a:lnTo>
                    <a:pt x="1701" y="2495"/>
                  </a:lnTo>
                  <a:lnTo>
                    <a:pt x="1928" y="2495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53" name="Rectangle 137"/>
            <p:cNvSpPr>
              <a:spLocks noChangeArrowheads="1"/>
            </p:cNvSpPr>
            <p:nvPr/>
          </p:nvSpPr>
          <p:spPr bwMode="auto">
            <a:xfrm>
              <a:off x="4259" y="2344"/>
              <a:ext cx="113" cy="226"/>
            </a:xfrm>
            <a:prstGeom prst="rect">
              <a:avLst/>
            </a:pr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54" name="Freeform 139"/>
            <p:cNvSpPr>
              <a:spLocks/>
            </p:cNvSpPr>
            <p:nvPr/>
          </p:nvSpPr>
          <p:spPr bwMode="auto">
            <a:xfrm>
              <a:off x="2558" y="1890"/>
              <a:ext cx="4422" cy="3175"/>
            </a:xfrm>
            <a:custGeom>
              <a:avLst/>
              <a:gdLst>
                <a:gd name="T0" fmla="*/ 4422 w 4422"/>
                <a:gd name="T1" fmla="*/ 2041 h 3175"/>
                <a:gd name="T2" fmla="*/ 4196 w 4422"/>
                <a:gd name="T3" fmla="*/ 2155 h 3175"/>
                <a:gd name="T4" fmla="*/ 4082 w 4422"/>
                <a:gd name="T5" fmla="*/ 2495 h 3175"/>
                <a:gd name="T6" fmla="*/ 3969 w 4422"/>
                <a:gd name="T7" fmla="*/ 2722 h 3175"/>
                <a:gd name="T8" fmla="*/ 3742 w 4422"/>
                <a:gd name="T9" fmla="*/ 2835 h 3175"/>
                <a:gd name="T10" fmla="*/ 3629 w 4422"/>
                <a:gd name="T11" fmla="*/ 2948 h 3175"/>
                <a:gd name="T12" fmla="*/ 3288 w 4422"/>
                <a:gd name="T13" fmla="*/ 3062 h 3175"/>
                <a:gd name="T14" fmla="*/ 3175 w 4422"/>
                <a:gd name="T15" fmla="*/ 2948 h 3175"/>
                <a:gd name="T16" fmla="*/ 2495 w 4422"/>
                <a:gd name="T17" fmla="*/ 2835 h 3175"/>
                <a:gd name="T18" fmla="*/ 2381 w 4422"/>
                <a:gd name="T19" fmla="*/ 2722 h 3175"/>
                <a:gd name="T20" fmla="*/ 2154 w 4422"/>
                <a:gd name="T21" fmla="*/ 2495 h 3175"/>
                <a:gd name="T22" fmla="*/ 2041 w 4422"/>
                <a:gd name="T23" fmla="*/ 2608 h 3175"/>
                <a:gd name="T24" fmla="*/ 1814 w 4422"/>
                <a:gd name="T25" fmla="*/ 2722 h 3175"/>
                <a:gd name="T26" fmla="*/ 1361 w 4422"/>
                <a:gd name="T27" fmla="*/ 2495 h 3175"/>
                <a:gd name="T28" fmla="*/ 1247 w 4422"/>
                <a:gd name="T29" fmla="*/ 2722 h 3175"/>
                <a:gd name="T30" fmla="*/ 1020 w 4422"/>
                <a:gd name="T31" fmla="*/ 2495 h 3175"/>
                <a:gd name="T32" fmla="*/ 794 w 4422"/>
                <a:gd name="T33" fmla="*/ 2608 h 3175"/>
                <a:gd name="T34" fmla="*/ 680 w 4422"/>
                <a:gd name="T35" fmla="*/ 2722 h 3175"/>
                <a:gd name="T36" fmla="*/ 567 w 4422"/>
                <a:gd name="T37" fmla="*/ 2835 h 3175"/>
                <a:gd name="T38" fmla="*/ 453 w 4422"/>
                <a:gd name="T39" fmla="*/ 3062 h 3175"/>
                <a:gd name="T40" fmla="*/ 227 w 4422"/>
                <a:gd name="T41" fmla="*/ 3175 h 3175"/>
                <a:gd name="T42" fmla="*/ 113 w 4422"/>
                <a:gd name="T43" fmla="*/ 2608 h 3175"/>
                <a:gd name="T44" fmla="*/ 227 w 4422"/>
                <a:gd name="T45" fmla="*/ 2381 h 3175"/>
                <a:gd name="T46" fmla="*/ 113 w 4422"/>
                <a:gd name="T47" fmla="*/ 2155 h 3175"/>
                <a:gd name="T48" fmla="*/ 0 w 4422"/>
                <a:gd name="T49" fmla="*/ 1474 h 3175"/>
                <a:gd name="T50" fmla="*/ 113 w 4422"/>
                <a:gd name="T51" fmla="*/ 1134 h 3175"/>
                <a:gd name="T52" fmla="*/ 227 w 4422"/>
                <a:gd name="T53" fmla="*/ 1021 h 3175"/>
                <a:gd name="T54" fmla="*/ 113 w 4422"/>
                <a:gd name="T55" fmla="*/ 907 h 3175"/>
                <a:gd name="T56" fmla="*/ 340 w 4422"/>
                <a:gd name="T57" fmla="*/ 680 h 3175"/>
                <a:gd name="T58" fmla="*/ 567 w 4422"/>
                <a:gd name="T59" fmla="*/ 340 h 3175"/>
                <a:gd name="T60" fmla="*/ 680 w 4422"/>
                <a:gd name="T61" fmla="*/ 227 h 3175"/>
                <a:gd name="T62" fmla="*/ 794 w 4422"/>
                <a:gd name="T63" fmla="*/ 113 h 3175"/>
                <a:gd name="T64" fmla="*/ 907 w 4422"/>
                <a:gd name="T65" fmla="*/ 0 h 3175"/>
                <a:gd name="T66" fmla="*/ 1814 w 4422"/>
                <a:gd name="T67" fmla="*/ 113 h 3175"/>
                <a:gd name="T68" fmla="*/ 1928 w 4422"/>
                <a:gd name="T69" fmla="*/ 340 h 3175"/>
                <a:gd name="T70" fmla="*/ 1814 w 4422"/>
                <a:gd name="T71" fmla="*/ 454 h 3175"/>
                <a:gd name="T72" fmla="*/ 1701 w 4422"/>
                <a:gd name="T73" fmla="*/ 567 h 3175"/>
                <a:gd name="T74" fmla="*/ 1587 w 4422"/>
                <a:gd name="T75" fmla="*/ 1021 h 3175"/>
                <a:gd name="T76" fmla="*/ 1701 w 4422"/>
                <a:gd name="T77" fmla="*/ 1134 h 3175"/>
                <a:gd name="T78" fmla="*/ 1814 w 4422"/>
                <a:gd name="T79" fmla="*/ 1361 h 3175"/>
                <a:gd name="T80" fmla="*/ 1928 w 4422"/>
                <a:gd name="T81" fmla="*/ 1588 h 3175"/>
                <a:gd name="T82" fmla="*/ 2381 w 4422"/>
                <a:gd name="T83" fmla="*/ 1474 h 3175"/>
                <a:gd name="T84" fmla="*/ 2721 w 4422"/>
                <a:gd name="T85" fmla="*/ 1588 h 3175"/>
                <a:gd name="T86" fmla="*/ 2948 w 4422"/>
                <a:gd name="T87" fmla="*/ 1701 h 3175"/>
                <a:gd name="T88" fmla="*/ 3062 w 4422"/>
                <a:gd name="T89" fmla="*/ 1814 h 3175"/>
                <a:gd name="T90" fmla="*/ 3402 w 4422"/>
                <a:gd name="T91" fmla="*/ 1701 h 3175"/>
                <a:gd name="T92" fmla="*/ 3629 w 4422"/>
                <a:gd name="T93" fmla="*/ 1814 h 3175"/>
                <a:gd name="T94" fmla="*/ 3855 w 4422"/>
                <a:gd name="T95" fmla="*/ 1928 h 31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4422" h="3175">
                  <a:moveTo>
                    <a:pt x="4422" y="1928"/>
                  </a:moveTo>
                  <a:lnTo>
                    <a:pt x="4422" y="2041"/>
                  </a:lnTo>
                  <a:lnTo>
                    <a:pt x="4196" y="2041"/>
                  </a:lnTo>
                  <a:lnTo>
                    <a:pt x="4196" y="2155"/>
                  </a:lnTo>
                  <a:lnTo>
                    <a:pt x="4082" y="2155"/>
                  </a:lnTo>
                  <a:lnTo>
                    <a:pt x="4082" y="2495"/>
                  </a:lnTo>
                  <a:lnTo>
                    <a:pt x="3969" y="2495"/>
                  </a:lnTo>
                  <a:lnTo>
                    <a:pt x="3969" y="2722"/>
                  </a:lnTo>
                  <a:lnTo>
                    <a:pt x="3742" y="2722"/>
                  </a:lnTo>
                  <a:lnTo>
                    <a:pt x="3742" y="2835"/>
                  </a:lnTo>
                  <a:lnTo>
                    <a:pt x="3742" y="2948"/>
                  </a:lnTo>
                  <a:lnTo>
                    <a:pt x="3629" y="2948"/>
                  </a:lnTo>
                  <a:lnTo>
                    <a:pt x="3629" y="3062"/>
                  </a:lnTo>
                  <a:lnTo>
                    <a:pt x="3288" y="3062"/>
                  </a:lnTo>
                  <a:lnTo>
                    <a:pt x="3288" y="2948"/>
                  </a:lnTo>
                  <a:lnTo>
                    <a:pt x="3175" y="2948"/>
                  </a:lnTo>
                  <a:lnTo>
                    <a:pt x="3175" y="2835"/>
                  </a:lnTo>
                  <a:lnTo>
                    <a:pt x="2495" y="2835"/>
                  </a:lnTo>
                  <a:lnTo>
                    <a:pt x="2495" y="2722"/>
                  </a:lnTo>
                  <a:lnTo>
                    <a:pt x="2381" y="2722"/>
                  </a:lnTo>
                  <a:lnTo>
                    <a:pt x="2381" y="2495"/>
                  </a:lnTo>
                  <a:lnTo>
                    <a:pt x="2154" y="2495"/>
                  </a:lnTo>
                  <a:lnTo>
                    <a:pt x="2154" y="2608"/>
                  </a:lnTo>
                  <a:lnTo>
                    <a:pt x="2041" y="2608"/>
                  </a:lnTo>
                  <a:lnTo>
                    <a:pt x="2041" y="2722"/>
                  </a:lnTo>
                  <a:lnTo>
                    <a:pt x="1814" y="2722"/>
                  </a:lnTo>
                  <a:lnTo>
                    <a:pt x="1814" y="2495"/>
                  </a:lnTo>
                  <a:lnTo>
                    <a:pt x="1361" y="2495"/>
                  </a:lnTo>
                  <a:lnTo>
                    <a:pt x="1247" y="2495"/>
                  </a:lnTo>
                  <a:lnTo>
                    <a:pt x="1247" y="2722"/>
                  </a:lnTo>
                  <a:lnTo>
                    <a:pt x="1020" y="2722"/>
                  </a:lnTo>
                  <a:lnTo>
                    <a:pt x="1020" y="2495"/>
                  </a:lnTo>
                  <a:lnTo>
                    <a:pt x="794" y="2495"/>
                  </a:lnTo>
                  <a:lnTo>
                    <a:pt x="794" y="2608"/>
                  </a:lnTo>
                  <a:lnTo>
                    <a:pt x="680" y="2608"/>
                  </a:lnTo>
                  <a:lnTo>
                    <a:pt x="680" y="2722"/>
                  </a:lnTo>
                  <a:lnTo>
                    <a:pt x="567" y="2722"/>
                  </a:lnTo>
                  <a:lnTo>
                    <a:pt x="567" y="2835"/>
                  </a:lnTo>
                  <a:lnTo>
                    <a:pt x="453" y="2835"/>
                  </a:lnTo>
                  <a:lnTo>
                    <a:pt x="453" y="3062"/>
                  </a:lnTo>
                  <a:lnTo>
                    <a:pt x="227" y="3062"/>
                  </a:lnTo>
                  <a:lnTo>
                    <a:pt x="227" y="3175"/>
                  </a:lnTo>
                  <a:lnTo>
                    <a:pt x="113" y="3175"/>
                  </a:lnTo>
                  <a:lnTo>
                    <a:pt x="113" y="2608"/>
                  </a:lnTo>
                  <a:lnTo>
                    <a:pt x="227" y="2608"/>
                  </a:lnTo>
                  <a:lnTo>
                    <a:pt x="227" y="2381"/>
                  </a:lnTo>
                  <a:lnTo>
                    <a:pt x="113" y="2381"/>
                  </a:lnTo>
                  <a:lnTo>
                    <a:pt x="113" y="2155"/>
                  </a:lnTo>
                  <a:lnTo>
                    <a:pt x="0" y="2155"/>
                  </a:lnTo>
                  <a:lnTo>
                    <a:pt x="0" y="1474"/>
                  </a:lnTo>
                  <a:lnTo>
                    <a:pt x="113" y="1474"/>
                  </a:lnTo>
                  <a:lnTo>
                    <a:pt x="113" y="1134"/>
                  </a:lnTo>
                  <a:lnTo>
                    <a:pt x="227" y="1134"/>
                  </a:lnTo>
                  <a:lnTo>
                    <a:pt x="227" y="1021"/>
                  </a:lnTo>
                  <a:lnTo>
                    <a:pt x="113" y="1021"/>
                  </a:lnTo>
                  <a:lnTo>
                    <a:pt x="113" y="907"/>
                  </a:lnTo>
                  <a:lnTo>
                    <a:pt x="340" y="907"/>
                  </a:lnTo>
                  <a:lnTo>
                    <a:pt x="340" y="680"/>
                  </a:lnTo>
                  <a:lnTo>
                    <a:pt x="567" y="680"/>
                  </a:lnTo>
                  <a:lnTo>
                    <a:pt x="567" y="340"/>
                  </a:lnTo>
                  <a:lnTo>
                    <a:pt x="680" y="340"/>
                  </a:lnTo>
                  <a:lnTo>
                    <a:pt x="680" y="227"/>
                  </a:lnTo>
                  <a:lnTo>
                    <a:pt x="794" y="227"/>
                  </a:lnTo>
                  <a:lnTo>
                    <a:pt x="794" y="113"/>
                  </a:lnTo>
                  <a:lnTo>
                    <a:pt x="907" y="113"/>
                  </a:lnTo>
                  <a:lnTo>
                    <a:pt x="907" y="0"/>
                  </a:lnTo>
                  <a:lnTo>
                    <a:pt x="1814" y="0"/>
                  </a:lnTo>
                  <a:lnTo>
                    <a:pt x="1814" y="113"/>
                  </a:lnTo>
                  <a:lnTo>
                    <a:pt x="1928" y="113"/>
                  </a:lnTo>
                  <a:lnTo>
                    <a:pt x="1928" y="340"/>
                  </a:lnTo>
                  <a:lnTo>
                    <a:pt x="1814" y="340"/>
                  </a:lnTo>
                  <a:lnTo>
                    <a:pt x="1814" y="454"/>
                  </a:lnTo>
                  <a:lnTo>
                    <a:pt x="1701" y="454"/>
                  </a:lnTo>
                  <a:lnTo>
                    <a:pt x="1701" y="567"/>
                  </a:lnTo>
                  <a:lnTo>
                    <a:pt x="1587" y="567"/>
                  </a:lnTo>
                  <a:lnTo>
                    <a:pt x="1587" y="1021"/>
                  </a:lnTo>
                  <a:lnTo>
                    <a:pt x="1701" y="1021"/>
                  </a:lnTo>
                  <a:lnTo>
                    <a:pt x="1701" y="1134"/>
                  </a:lnTo>
                  <a:lnTo>
                    <a:pt x="1814" y="1134"/>
                  </a:lnTo>
                  <a:lnTo>
                    <a:pt x="1814" y="1361"/>
                  </a:lnTo>
                  <a:lnTo>
                    <a:pt x="1928" y="1361"/>
                  </a:lnTo>
                  <a:lnTo>
                    <a:pt x="1928" y="1588"/>
                  </a:lnTo>
                  <a:lnTo>
                    <a:pt x="2381" y="1588"/>
                  </a:lnTo>
                  <a:lnTo>
                    <a:pt x="2381" y="1474"/>
                  </a:lnTo>
                  <a:lnTo>
                    <a:pt x="2721" y="1474"/>
                  </a:lnTo>
                  <a:lnTo>
                    <a:pt x="2721" y="1588"/>
                  </a:lnTo>
                  <a:lnTo>
                    <a:pt x="2948" y="1588"/>
                  </a:lnTo>
                  <a:lnTo>
                    <a:pt x="2948" y="1701"/>
                  </a:lnTo>
                  <a:lnTo>
                    <a:pt x="3062" y="1701"/>
                  </a:lnTo>
                  <a:lnTo>
                    <a:pt x="3062" y="1814"/>
                  </a:lnTo>
                  <a:lnTo>
                    <a:pt x="3402" y="1814"/>
                  </a:lnTo>
                  <a:lnTo>
                    <a:pt x="3402" y="1701"/>
                  </a:lnTo>
                  <a:lnTo>
                    <a:pt x="3629" y="1701"/>
                  </a:lnTo>
                  <a:lnTo>
                    <a:pt x="3629" y="1814"/>
                  </a:lnTo>
                  <a:lnTo>
                    <a:pt x="3855" y="1814"/>
                  </a:lnTo>
                  <a:lnTo>
                    <a:pt x="3855" y="1928"/>
                  </a:lnTo>
                  <a:lnTo>
                    <a:pt x="4422" y="1928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55" name="Freeform 140"/>
            <p:cNvSpPr>
              <a:spLocks/>
            </p:cNvSpPr>
            <p:nvPr/>
          </p:nvSpPr>
          <p:spPr bwMode="auto">
            <a:xfrm>
              <a:off x="4145" y="2344"/>
              <a:ext cx="3062" cy="1474"/>
            </a:xfrm>
            <a:custGeom>
              <a:avLst/>
              <a:gdLst>
                <a:gd name="T0" fmla="*/ 3062 w 3062"/>
                <a:gd name="T1" fmla="*/ 1020 h 1474"/>
                <a:gd name="T2" fmla="*/ 3062 w 3062"/>
                <a:gd name="T3" fmla="*/ 680 h 1474"/>
                <a:gd name="T4" fmla="*/ 2835 w 3062"/>
                <a:gd name="T5" fmla="*/ 680 h 1474"/>
                <a:gd name="T6" fmla="*/ 2835 w 3062"/>
                <a:gd name="T7" fmla="*/ 567 h 1474"/>
                <a:gd name="T8" fmla="*/ 2155 w 3062"/>
                <a:gd name="T9" fmla="*/ 567 h 1474"/>
                <a:gd name="T10" fmla="*/ 2155 w 3062"/>
                <a:gd name="T11" fmla="*/ 907 h 1474"/>
                <a:gd name="T12" fmla="*/ 1701 w 3062"/>
                <a:gd name="T13" fmla="*/ 907 h 1474"/>
                <a:gd name="T14" fmla="*/ 1701 w 3062"/>
                <a:gd name="T15" fmla="*/ 793 h 1474"/>
                <a:gd name="T16" fmla="*/ 1588 w 3062"/>
                <a:gd name="T17" fmla="*/ 793 h 1474"/>
                <a:gd name="T18" fmla="*/ 1588 w 3062"/>
                <a:gd name="T19" fmla="*/ 907 h 1474"/>
                <a:gd name="T20" fmla="*/ 1475 w 3062"/>
                <a:gd name="T21" fmla="*/ 907 h 1474"/>
                <a:gd name="T22" fmla="*/ 1476 w 3062"/>
                <a:gd name="T23" fmla="*/ 795 h 1474"/>
                <a:gd name="T24" fmla="*/ 1021 w 3062"/>
                <a:gd name="T25" fmla="*/ 793 h 1474"/>
                <a:gd name="T26" fmla="*/ 1021 w 3062"/>
                <a:gd name="T27" fmla="*/ 680 h 1474"/>
                <a:gd name="T28" fmla="*/ 794 w 3062"/>
                <a:gd name="T29" fmla="*/ 680 h 1474"/>
                <a:gd name="T30" fmla="*/ 794 w 3062"/>
                <a:gd name="T31" fmla="*/ 567 h 1474"/>
                <a:gd name="T32" fmla="*/ 681 w 3062"/>
                <a:gd name="T33" fmla="*/ 567 h 1474"/>
                <a:gd name="T34" fmla="*/ 681 w 3062"/>
                <a:gd name="T35" fmla="*/ 453 h 1474"/>
                <a:gd name="T36" fmla="*/ 567 w 3062"/>
                <a:gd name="T37" fmla="*/ 453 h 1474"/>
                <a:gd name="T38" fmla="*/ 567 w 3062"/>
                <a:gd name="T39" fmla="*/ 340 h 1474"/>
                <a:gd name="T40" fmla="*/ 454 w 3062"/>
                <a:gd name="T41" fmla="*/ 340 h 1474"/>
                <a:gd name="T42" fmla="*/ 454 w 3062"/>
                <a:gd name="T43" fmla="*/ 226 h 1474"/>
                <a:gd name="T44" fmla="*/ 341 w 3062"/>
                <a:gd name="T45" fmla="*/ 226 h 1474"/>
                <a:gd name="T46" fmla="*/ 341 w 3062"/>
                <a:gd name="T47" fmla="*/ 0 h 1474"/>
                <a:gd name="T48" fmla="*/ 227 w 3062"/>
                <a:gd name="T49" fmla="*/ 0 h 1474"/>
                <a:gd name="T50" fmla="*/ 227 w 3062"/>
                <a:gd name="T51" fmla="*/ 226 h 1474"/>
                <a:gd name="T52" fmla="*/ 114 w 3062"/>
                <a:gd name="T53" fmla="*/ 226 h 1474"/>
                <a:gd name="T54" fmla="*/ 114 w 3062"/>
                <a:gd name="T55" fmla="*/ 113 h 1474"/>
                <a:gd name="T56" fmla="*/ 0 w 3062"/>
                <a:gd name="T57" fmla="*/ 113 h 1474"/>
                <a:gd name="T58" fmla="*/ 0 w 3062"/>
                <a:gd name="T59" fmla="*/ 567 h 1474"/>
                <a:gd name="T60" fmla="*/ 114 w 3062"/>
                <a:gd name="T61" fmla="*/ 567 h 1474"/>
                <a:gd name="T62" fmla="*/ 114 w 3062"/>
                <a:gd name="T63" fmla="*/ 680 h 1474"/>
                <a:gd name="T64" fmla="*/ 227 w 3062"/>
                <a:gd name="T65" fmla="*/ 680 h 1474"/>
                <a:gd name="T66" fmla="*/ 227 w 3062"/>
                <a:gd name="T67" fmla="*/ 907 h 1474"/>
                <a:gd name="T68" fmla="*/ 341 w 3062"/>
                <a:gd name="T69" fmla="*/ 907 h 1474"/>
                <a:gd name="T70" fmla="*/ 341 w 3062"/>
                <a:gd name="T71" fmla="*/ 1134 h 1474"/>
                <a:gd name="T72" fmla="*/ 794 w 3062"/>
                <a:gd name="T73" fmla="*/ 1134 h 1474"/>
                <a:gd name="T74" fmla="*/ 794 w 3062"/>
                <a:gd name="T75" fmla="*/ 1020 h 1474"/>
                <a:gd name="T76" fmla="*/ 1134 w 3062"/>
                <a:gd name="T77" fmla="*/ 1020 h 1474"/>
                <a:gd name="T78" fmla="*/ 1134 w 3062"/>
                <a:gd name="T79" fmla="*/ 1134 h 1474"/>
                <a:gd name="T80" fmla="*/ 1361 w 3062"/>
                <a:gd name="T81" fmla="*/ 1134 h 1474"/>
                <a:gd name="T82" fmla="*/ 1361 w 3062"/>
                <a:gd name="T83" fmla="*/ 1247 h 1474"/>
                <a:gd name="T84" fmla="*/ 1475 w 3062"/>
                <a:gd name="T85" fmla="*/ 1247 h 1474"/>
                <a:gd name="T86" fmla="*/ 1475 w 3062"/>
                <a:gd name="T87" fmla="*/ 1360 h 1474"/>
                <a:gd name="T88" fmla="*/ 1815 w 3062"/>
                <a:gd name="T89" fmla="*/ 1360 h 1474"/>
                <a:gd name="T90" fmla="*/ 1815 w 3062"/>
                <a:gd name="T91" fmla="*/ 1247 h 1474"/>
                <a:gd name="T92" fmla="*/ 2042 w 3062"/>
                <a:gd name="T93" fmla="*/ 1247 h 1474"/>
                <a:gd name="T94" fmla="*/ 2042 w 3062"/>
                <a:gd name="T95" fmla="*/ 1360 h 1474"/>
                <a:gd name="T96" fmla="*/ 2268 w 3062"/>
                <a:gd name="T97" fmla="*/ 1360 h 1474"/>
                <a:gd name="T98" fmla="*/ 2268 w 3062"/>
                <a:gd name="T99" fmla="*/ 1474 h 1474"/>
                <a:gd name="T100" fmla="*/ 2835 w 3062"/>
                <a:gd name="T101" fmla="*/ 1474 h 1474"/>
                <a:gd name="T102" fmla="*/ 2835 w 3062"/>
                <a:gd name="T103" fmla="*/ 1360 h 1474"/>
                <a:gd name="T104" fmla="*/ 2722 w 3062"/>
                <a:gd name="T105" fmla="*/ 1360 h 1474"/>
                <a:gd name="T106" fmla="*/ 2722 w 3062"/>
                <a:gd name="T107" fmla="*/ 1134 h 1474"/>
                <a:gd name="T108" fmla="*/ 2835 w 3062"/>
                <a:gd name="T109" fmla="*/ 1134 h 1474"/>
                <a:gd name="T110" fmla="*/ 2835 w 3062"/>
                <a:gd name="T111" fmla="*/ 1020 h 1474"/>
                <a:gd name="T112" fmla="*/ 3062 w 3062"/>
                <a:gd name="T113" fmla="*/ 102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062" h="1474">
                  <a:moveTo>
                    <a:pt x="3062" y="1020"/>
                  </a:moveTo>
                  <a:lnTo>
                    <a:pt x="3062" y="680"/>
                  </a:lnTo>
                  <a:lnTo>
                    <a:pt x="2835" y="680"/>
                  </a:lnTo>
                  <a:lnTo>
                    <a:pt x="2835" y="567"/>
                  </a:lnTo>
                  <a:lnTo>
                    <a:pt x="2155" y="567"/>
                  </a:lnTo>
                  <a:lnTo>
                    <a:pt x="2155" y="907"/>
                  </a:lnTo>
                  <a:lnTo>
                    <a:pt x="1701" y="907"/>
                  </a:lnTo>
                  <a:lnTo>
                    <a:pt x="1701" y="793"/>
                  </a:lnTo>
                  <a:lnTo>
                    <a:pt x="1588" y="793"/>
                  </a:lnTo>
                  <a:lnTo>
                    <a:pt x="1588" y="907"/>
                  </a:lnTo>
                  <a:lnTo>
                    <a:pt x="1475" y="907"/>
                  </a:lnTo>
                  <a:lnTo>
                    <a:pt x="1476" y="795"/>
                  </a:lnTo>
                  <a:lnTo>
                    <a:pt x="1021" y="793"/>
                  </a:lnTo>
                  <a:lnTo>
                    <a:pt x="1021" y="680"/>
                  </a:lnTo>
                  <a:lnTo>
                    <a:pt x="794" y="680"/>
                  </a:lnTo>
                  <a:lnTo>
                    <a:pt x="794" y="567"/>
                  </a:lnTo>
                  <a:lnTo>
                    <a:pt x="681" y="567"/>
                  </a:lnTo>
                  <a:lnTo>
                    <a:pt x="681" y="453"/>
                  </a:lnTo>
                  <a:lnTo>
                    <a:pt x="567" y="453"/>
                  </a:lnTo>
                  <a:lnTo>
                    <a:pt x="567" y="340"/>
                  </a:lnTo>
                  <a:lnTo>
                    <a:pt x="454" y="340"/>
                  </a:lnTo>
                  <a:lnTo>
                    <a:pt x="454" y="226"/>
                  </a:lnTo>
                  <a:lnTo>
                    <a:pt x="341" y="226"/>
                  </a:lnTo>
                  <a:lnTo>
                    <a:pt x="341" y="0"/>
                  </a:lnTo>
                  <a:lnTo>
                    <a:pt x="227" y="0"/>
                  </a:lnTo>
                  <a:lnTo>
                    <a:pt x="227" y="226"/>
                  </a:lnTo>
                  <a:lnTo>
                    <a:pt x="114" y="226"/>
                  </a:lnTo>
                  <a:lnTo>
                    <a:pt x="114" y="113"/>
                  </a:lnTo>
                  <a:lnTo>
                    <a:pt x="0" y="113"/>
                  </a:lnTo>
                  <a:lnTo>
                    <a:pt x="0" y="567"/>
                  </a:lnTo>
                  <a:lnTo>
                    <a:pt x="114" y="567"/>
                  </a:lnTo>
                  <a:lnTo>
                    <a:pt x="114" y="680"/>
                  </a:lnTo>
                  <a:lnTo>
                    <a:pt x="227" y="680"/>
                  </a:lnTo>
                  <a:lnTo>
                    <a:pt x="227" y="907"/>
                  </a:lnTo>
                  <a:lnTo>
                    <a:pt x="341" y="907"/>
                  </a:lnTo>
                  <a:lnTo>
                    <a:pt x="341" y="1134"/>
                  </a:lnTo>
                  <a:lnTo>
                    <a:pt x="794" y="1134"/>
                  </a:lnTo>
                  <a:lnTo>
                    <a:pt x="794" y="1020"/>
                  </a:lnTo>
                  <a:lnTo>
                    <a:pt x="1134" y="1020"/>
                  </a:lnTo>
                  <a:lnTo>
                    <a:pt x="1134" y="1134"/>
                  </a:lnTo>
                  <a:lnTo>
                    <a:pt x="1361" y="1134"/>
                  </a:lnTo>
                  <a:lnTo>
                    <a:pt x="1361" y="1247"/>
                  </a:lnTo>
                  <a:lnTo>
                    <a:pt x="1475" y="1247"/>
                  </a:lnTo>
                  <a:lnTo>
                    <a:pt x="1475" y="1360"/>
                  </a:lnTo>
                  <a:lnTo>
                    <a:pt x="1815" y="1360"/>
                  </a:lnTo>
                  <a:lnTo>
                    <a:pt x="1815" y="1247"/>
                  </a:lnTo>
                  <a:lnTo>
                    <a:pt x="2042" y="1247"/>
                  </a:lnTo>
                  <a:lnTo>
                    <a:pt x="2042" y="1360"/>
                  </a:lnTo>
                  <a:lnTo>
                    <a:pt x="2268" y="1360"/>
                  </a:lnTo>
                  <a:lnTo>
                    <a:pt x="2268" y="1474"/>
                  </a:lnTo>
                  <a:lnTo>
                    <a:pt x="2835" y="1474"/>
                  </a:lnTo>
                  <a:lnTo>
                    <a:pt x="2835" y="1360"/>
                  </a:lnTo>
                  <a:lnTo>
                    <a:pt x="2722" y="1360"/>
                  </a:lnTo>
                  <a:lnTo>
                    <a:pt x="2722" y="1134"/>
                  </a:lnTo>
                  <a:lnTo>
                    <a:pt x="2835" y="1134"/>
                  </a:lnTo>
                  <a:lnTo>
                    <a:pt x="2835" y="1020"/>
                  </a:lnTo>
                  <a:lnTo>
                    <a:pt x="3062" y="102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56" name="Freeform 142"/>
            <p:cNvSpPr>
              <a:spLocks/>
            </p:cNvSpPr>
            <p:nvPr/>
          </p:nvSpPr>
          <p:spPr bwMode="auto">
            <a:xfrm>
              <a:off x="1764" y="2570"/>
              <a:ext cx="1021" cy="1134"/>
            </a:xfrm>
            <a:custGeom>
              <a:avLst/>
              <a:gdLst>
                <a:gd name="T0" fmla="*/ 907 w 1021"/>
                <a:gd name="T1" fmla="*/ 227 h 1134"/>
                <a:gd name="T2" fmla="*/ 794 w 1021"/>
                <a:gd name="T3" fmla="*/ 227 h 1134"/>
                <a:gd name="T4" fmla="*/ 794 w 1021"/>
                <a:gd name="T5" fmla="*/ 114 h 1134"/>
                <a:gd name="T6" fmla="*/ 567 w 1021"/>
                <a:gd name="T7" fmla="*/ 114 h 1134"/>
                <a:gd name="T8" fmla="*/ 567 w 1021"/>
                <a:gd name="T9" fmla="*/ 227 h 1134"/>
                <a:gd name="T10" fmla="*/ 454 w 1021"/>
                <a:gd name="T11" fmla="*/ 227 h 1134"/>
                <a:gd name="T12" fmla="*/ 454 w 1021"/>
                <a:gd name="T13" fmla="*/ 114 h 1134"/>
                <a:gd name="T14" fmla="*/ 340 w 1021"/>
                <a:gd name="T15" fmla="*/ 114 h 1134"/>
                <a:gd name="T16" fmla="*/ 227 w 1021"/>
                <a:gd name="T17" fmla="*/ 114 h 1134"/>
                <a:gd name="T18" fmla="*/ 227 w 1021"/>
                <a:gd name="T19" fmla="*/ 0 h 1134"/>
                <a:gd name="T20" fmla="*/ 0 w 1021"/>
                <a:gd name="T21" fmla="*/ 0 h 1134"/>
                <a:gd name="T22" fmla="*/ 0 w 1021"/>
                <a:gd name="T23" fmla="*/ 567 h 1134"/>
                <a:gd name="T24" fmla="*/ 227 w 1021"/>
                <a:gd name="T25" fmla="*/ 567 h 1134"/>
                <a:gd name="T26" fmla="*/ 227 w 1021"/>
                <a:gd name="T27" fmla="*/ 681 h 1134"/>
                <a:gd name="T28" fmla="*/ 340 w 1021"/>
                <a:gd name="T29" fmla="*/ 681 h 1134"/>
                <a:gd name="T30" fmla="*/ 340 w 1021"/>
                <a:gd name="T31" fmla="*/ 908 h 1134"/>
                <a:gd name="T32" fmla="*/ 454 w 1021"/>
                <a:gd name="T33" fmla="*/ 908 h 1134"/>
                <a:gd name="T34" fmla="*/ 454 w 1021"/>
                <a:gd name="T35" fmla="*/ 1021 h 1134"/>
                <a:gd name="T36" fmla="*/ 567 w 1021"/>
                <a:gd name="T37" fmla="*/ 1021 h 1134"/>
                <a:gd name="T38" fmla="*/ 567 w 1021"/>
                <a:gd name="T39" fmla="*/ 1134 h 1134"/>
                <a:gd name="T40" fmla="*/ 794 w 1021"/>
                <a:gd name="T41" fmla="*/ 1134 h 1134"/>
                <a:gd name="T42" fmla="*/ 794 w 1021"/>
                <a:gd name="T43" fmla="*/ 794 h 1134"/>
                <a:gd name="T44" fmla="*/ 907 w 1021"/>
                <a:gd name="T45" fmla="*/ 794 h 1134"/>
                <a:gd name="T46" fmla="*/ 907 w 1021"/>
                <a:gd name="T47" fmla="*/ 454 h 1134"/>
                <a:gd name="T48" fmla="*/ 1021 w 1021"/>
                <a:gd name="T49" fmla="*/ 454 h 1134"/>
                <a:gd name="T50" fmla="*/ 1021 w 1021"/>
                <a:gd name="T51" fmla="*/ 341 h 1134"/>
                <a:gd name="T52" fmla="*/ 907 w 1021"/>
                <a:gd name="T53" fmla="*/ 341 h 1134"/>
                <a:gd name="T54" fmla="*/ 907 w 1021"/>
                <a:gd name="T55" fmla="*/ 227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021" h="1134">
                  <a:moveTo>
                    <a:pt x="907" y="227"/>
                  </a:moveTo>
                  <a:lnTo>
                    <a:pt x="794" y="227"/>
                  </a:lnTo>
                  <a:lnTo>
                    <a:pt x="794" y="114"/>
                  </a:lnTo>
                  <a:lnTo>
                    <a:pt x="567" y="114"/>
                  </a:lnTo>
                  <a:lnTo>
                    <a:pt x="567" y="227"/>
                  </a:lnTo>
                  <a:lnTo>
                    <a:pt x="454" y="227"/>
                  </a:lnTo>
                  <a:lnTo>
                    <a:pt x="454" y="114"/>
                  </a:lnTo>
                  <a:lnTo>
                    <a:pt x="340" y="114"/>
                  </a:lnTo>
                  <a:lnTo>
                    <a:pt x="227" y="114"/>
                  </a:lnTo>
                  <a:lnTo>
                    <a:pt x="227" y="0"/>
                  </a:lnTo>
                  <a:lnTo>
                    <a:pt x="0" y="0"/>
                  </a:lnTo>
                  <a:lnTo>
                    <a:pt x="0" y="567"/>
                  </a:lnTo>
                  <a:lnTo>
                    <a:pt x="227" y="567"/>
                  </a:lnTo>
                  <a:lnTo>
                    <a:pt x="227" y="681"/>
                  </a:lnTo>
                  <a:lnTo>
                    <a:pt x="340" y="681"/>
                  </a:lnTo>
                  <a:lnTo>
                    <a:pt x="340" y="908"/>
                  </a:lnTo>
                  <a:lnTo>
                    <a:pt x="454" y="908"/>
                  </a:lnTo>
                  <a:lnTo>
                    <a:pt x="454" y="1021"/>
                  </a:lnTo>
                  <a:lnTo>
                    <a:pt x="567" y="1021"/>
                  </a:lnTo>
                  <a:lnTo>
                    <a:pt x="567" y="1134"/>
                  </a:lnTo>
                  <a:lnTo>
                    <a:pt x="794" y="1134"/>
                  </a:lnTo>
                  <a:lnTo>
                    <a:pt x="794" y="794"/>
                  </a:lnTo>
                  <a:lnTo>
                    <a:pt x="907" y="794"/>
                  </a:lnTo>
                  <a:lnTo>
                    <a:pt x="907" y="454"/>
                  </a:lnTo>
                  <a:lnTo>
                    <a:pt x="1021" y="454"/>
                  </a:lnTo>
                  <a:lnTo>
                    <a:pt x="1021" y="341"/>
                  </a:lnTo>
                  <a:lnTo>
                    <a:pt x="907" y="341"/>
                  </a:lnTo>
                  <a:lnTo>
                    <a:pt x="907" y="227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57" name="Freeform 143"/>
            <p:cNvSpPr>
              <a:spLocks/>
            </p:cNvSpPr>
            <p:nvPr/>
          </p:nvSpPr>
          <p:spPr bwMode="auto">
            <a:xfrm>
              <a:off x="857" y="2117"/>
              <a:ext cx="907" cy="1247"/>
            </a:xfrm>
            <a:custGeom>
              <a:avLst/>
              <a:gdLst>
                <a:gd name="T0" fmla="*/ 907 w 907"/>
                <a:gd name="T1" fmla="*/ 340 h 1247"/>
                <a:gd name="T2" fmla="*/ 907 w 907"/>
                <a:gd name="T3" fmla="*/ 907 h 1247"/>
                <a:gd name="T4" fmla="*/ 794 w 907"/>
                <a:gd name="T5" fmla="*/ 907 h 1247"/>
                <a:gd name="T6" fmla="*/ 794 w 907"/>
                <a:gd name="T7" fmla="*/ 1134 h 1247"/>
                <a:gd name="T8" fmla="*/ 567 w 907"/>
                <a:gd name="T9" fmla="*/ 1134 h 1247"/>
                <a:gd name="T10" fmla="*/ 567 w 907"/>
                <a:gd name="T11" fmla="*/ 1247 h 1247"/>
                <a:gd name="T12" fmla="*/ 453 w 907"/>
                <a:gd name="T13" fmla="*/ 1247 h 1247"/>
                <a:gd name="T14" fmla="*/ 453 w 907"/>
                <a:gd name="T15" fmla="*/ 1134 h 1247"/>
                <a:gd name="T16" fmla="*/ 227 w 907"/>
                <a:gd name="T17" fmla="*/ 1134 h 1247"/>
                <a:gd name="T18" fmla="*/ 227 w 907"/>
                <a:gd name="T19" fmla="*/ 1020 h 1247"/>
                <a:gd name="T20" fmla="*/ 0 w 907"/>
                <a:gd name="T21" fmla="*/ 1020 h 1247"/>
                <a:gd name="T22" fmla="*/ 0 w 907"/>
                <a:gd name="T23" fmla="*/ 794 h 1247"/>
                <a:gd name="T24" fmla="*/ 227 w 907"/>
                <a:gd name="T25" fmla="*/ 794 h 1247"/>
                <a:gd name="T26" fmla="*/ 227 w 907"/>
                <a:gd name="T27" fmla="*/ 567 h 1247"/>
                <a:gd name="T28" fmla="*/ 340 w 907"/>
                <a:gd name="T29" fmla="*/ 567 h 1247"/>
                <a:gd name="T30" fmla="*/ 340 w 907"/>
                <a:gd name="T31" fmla="*/ 453 h 1247"/>
                <a:gd name="T32" fmla="*/ 227 w 907"/>
                <a:gd name="T33" fmla="*/ 453 h 1247"/>
                <a:gd name="T34" fmla="*/ 227 w 907"/>
                <a:gd name="T35" fmla="*/ 227 h 1247"/>
                <a:gd name="T36" fmla="*/ 113 w 907"/>
                <a:gd name="T37" fmla="*/ 227 h 1247"/>
                <a:gd name="T38" fmla="*/ 113 w 907"/>
                <a:gd name="T39" fmla="*/ 0 h 1247"/>
                <a:gd name="T40" fmla="*/ 567 w 907"/>
                <a:gd name="T41" fmla="*/ 0 h 1247"/>
                <a:gd name="T42" fmla="*/ 567 w 907"/>
                <a:gd name="T43" fmla="*/ 113 h 1247"/>
                <a:gd name="T44" fmla="*/ 680 w 907"/>
                <a:gd name="T45" fmla="*/ 113 h 1247"/>
                <a:gd name="T46" fmla="*/ 680 w 907"/>
                <a:gd name="T47" fmla="*/ 340 h 1247"/>
                <a:gd name="T48" fmla="*/ 907 w 907"/>
                <a:gd name="T49" fmla="*/ 34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907" h="1247">
                  <a:moveTo>
                    <a:pt x="907" y="340"/>
                  </a:moveTo>
                  <a:lnTo>
                    <a:pt x="907" y="907"/>
                  </a:lnTo>
                  <a:lnTo>
                    <a:pt x="794" y="907"/>
                  </a:lnTo>
                  <a:lnTo>
                    <a:pt x="794" y="1134"/>
                  </a:lnTo>
                  <a:lnTo>
                    <a:pt x="567" y="1134"/>
                  </a:lnTo>
                  <a:lnTo>
                    <a:pt x="567" y="1247"/>
                  </a:lnTo>
                  <a:lnTo>
                    <a:pt x="453" y="1247"/>
                  </a:lnTo>
                  <a:lnTo>
                    <a:pt x="453" y="1134"/>
                  </a:lnTo>
                  <a:lnTo>
                    <a:pt x="227" y="1134"/>
                  </a:lnTo>
                  <a:lnTo>
                    <a:pt x="227" y="1020"/>
                  </a:lnTo>
                  <a:lnTo>
                    <a:pt x="0" y="1020"/>
                  </a:lnTo>
                  <a:lnTo>
                    <a:pt x="0" y="794"/>
                  </a:lnTo>
                  <a:lnTo>
                    <a:pt x="227" y="794"/>
                  </a:lnTo>
                  <a:lnTo>
                    <a:pt x="227" y="567"/>
                  </a:lnTo>
                  <a:lnTo>
                    <a:pt x="340" y="567"/>
                  </a:lnTo>
                  <a:lnTo>
                    <a:pt x="340" y="453"/>
                  </a:lnTo>
                  <a:lnTo>
                    <a:pt x="227" y="453"/>
                  </a:lnTo>
                  <a:lnTo>
                    <a:pt x="227" y="227"/>
                  </a:lnTo>
                  <a:lnTo>
                    <a:pt x="113" y="227"/>
                  </a:lnTo>
                  <a:lnTo>
                    <a:pt x="113" y="0"/>
                  </a:lnTo>
                  <a:lnTo>
                    <a:pt x="567" y="0"/>
                  </a:lnTo>
                  <a:lnTo>
                    <a:pt x="567" y="113"/>
                  </a:lnTo>
                  <a:lnTo>
                    <a:pt x="680" y="113"/>
                  </a:lnTo>
                  <a:lnTo>
                    <a:pt x="680" y="340"/>
                  </a:lnTo>
                  <a:lnTo>
                    <a:pt x="907" y="34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58" name="Freeform 144"/>
            <p:cNvSpPr>
              <a:spLocks/>
            </p:cNvSpPr>
            <p:nvPr/>
          </p:nvSpPr>
          <p:spPr bwMode="auto">
            <a:xfrm>
              <a:off x="2444" y="1663"/>
              <a:ext cx="1021" cy="1134"/>
            </a:xfrm>
            <a:custGeom>
              <a:avLst/>
              <a:gdLst>
                <a:gd name="T0" fmla="*/ 1021 w 1021"/>
                <a:gd name="T1" fmla="*/ 227 h 1134"/>
                <a:gd name="T2" fmla="*/ 908 w 1021"/>
                <a:gd name="T3" fmla="*/ 227 h 1134"/>
                <a:gd name="T4" fmla="*/ 908 w 1021"/>
                <a:gd name="T5" fmla="*/ 114 h 1134"/>
                <a:gd name="T6" fmla="*/ 681 w 1021"/>
                <a:gd name="T7" fmla="*/ 114 h 1134"/>
                <a:gd name="T8" fmla="*/ 681 w 1021"/>
                <a:gd name="T9" fmla="*/ 227 h 1134"/>
                <a:gd name="T10" fmla="*/ 567 w 1021"/>
                <a:gd name="T11" fmla="*/ 227 h 1134"/>
                <a:gd name="T12" fmla="*/ 567 w 1021"/>
                <a:gd name="T13" fmla="*/ 0 h 1134"/>
                <a:gd name="T14" fmla="*/ 341 w 1021"/>
                <a:gd name="T15" fmla="*/ 0 h 1134"/>
                <a:gd name="T16" fmla="*/ 341 w 1021"/>
                <a:gd name="T17" fmla="*/ 114 h 1134"/>
                <a:gd name="T18" fmla="*/ 454 w 1021"/>
                <a:gd name="T19" fmla="*/ 114 h 1134"/>
                <a:gd name="T20" fmla="*/ 454 w 1021"/>
                <a:gd name="T21" fmla="*/ 227 h 1134"/>
                <a:gd name="T22" fmla="*/ 227 w 1021"/>
                <a:gd name="T23" fmla="*/ 227 h 1134"/>
                <a:gd name="T24" fmla="*/ 227 w 1021"/>
                <a:gd name="T25" fmla="*/ 340 h 1134"/>
                <a:gd name="T26" fmla="*/ 114 w 1021"/>
                <a:gd name="T27" fmla="*/ 340 h 1134"/>
                <a:gd name="T28" fmla="*/ 114 w 1021"/>
                <a:gd name="T29" fmla="*/ 567 h 1134"/>
                <a:gd name="T30" fmla="*/ 0 w 1021"/>
                <a:gd name="T31" fmla="*/ 567 h 1134"/>
                <a:gd name="T32" fmla="*/ 0 w 1021"/>
                <a:gd name="T33" fmla="*/ 794 h 1134"/>
                <a:gd name="T34" fmla="*/ 114 w 1021"/>
                <a:gd name="T35" fmla="*/ 794 h 1134"/>
                <a:gd name="T36" fmla="*/ 114 w 1021"/>
                <a:gd name="T37" fmla="*/ 1134 h 1134"/>
                <a:gd name="T38" fmla="*/ 454 w 1021"/>
                <a:gd name="T39" fmla="*/ 1134 h 1134"/>
                <a:gd name="T40" fmla="*/ 454 w 1021"/>
                <a:gd name="T41" fmla="*/ 907 h 1134"/>
                <a:gd name="T42" fmla="*/ 681 w 1021"/>
                <a:gd name="T43" fmla="*/ 907 h 1134"/>
                <a:gd name="T44" fmla="*/ 681 w 1021"/>
                <a:gd name="T45" fmla="*/ 567 h 1134"/>
                <a:gd name="T46" fmla="*/ 794 w 1021"/>
                <a:gd name="T47" fmla="*/ 567 h 1134"/>
                <a:gd name="T48" fmla="*/ 794 w 1021"/>
                <a:gd name="T49" fmla="*/ 454 h 1134"/>
                <a:gd name="T50" fmla="*/ 908 w 1021"/>
                <a:gd name="T51" fmla="*/ 454 h 1134"/>
                <a:gd name="T52" fmla="*/ 908 w 1021"/>
                <a:gd name="T53" fmla="*/ 340 h 1134"/>
                <a:gd name="T54" fmla="*/ 1021 w 1021"/>
                <a:gd name="T55" fmla="*/ 340 h 1134"/>
                <a:gd name="T56" fmla="*/ 1021 w 1021"/>
                <a:gd name="T57" fmla="*/ 227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021" h="1134">
                  <a:moveTo>
                    <a:pt x="1021" y="227"/>
                  </a:moveTo>
                  <a:lnTo>
                    <a:pt x="908" y="227"/>
                  </a:lnTo>
                  <a:lnTo>
                    <a:pt x="908" y="114"/>
                  </a:lnTo>
                  <a:lnTo>
                    <a:pt x="681" y="114"/>
                  </a:lnTo>
                  <a:lnTo>
                    <a:pt x="681" y="227"/>
                  </a:lnTo>
                  <a:lnTo>
                    <a:pt x="567" y="227"/>
                  </a:lnTo>
                  <a:lnTo>
                    <a:pt x="567" y="0"/>
                  </a:lnTo>
                  <a:lnTo>
                    <a:pt x="341" y="0"/>
                  </a:lnTo>
                  <a:lnTo>
                    <a:pt x="341" y="114"/>
                  </a:lnTo>
                  <a:lnTo>
                    <a:pt x="454" y="114"/>
                  </a:lnTo>
                  <a:lnTo>
                    <a:pt x="454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114" y="340"/>
                  </a:lnTo>
                  <a:lnTo>
                    <a:pt x="114" y="567"/>
                  </a:lnTo>
                  <a:lnTo>
                    <a:pt x="0" y="567"/>
                  </a:lnTo>
                  <a:lnTo>
                    <a:pt x="0" y="794"/>
                  </a:lnTo>
                  <a:lnTo>
                    <a:pt x="114" y="794"/>
                  </a:lnTo>
                  <a:lnTo>
                    <a:pt x="114" y="1134"/>
                  </a:lnTo>
                  <a:lnTo>
                    <a:pt x="454" y="1134"/>
                  </a:lnTo>
                  <a:lnTo>
                    <a:pt x="454" y="907"/>
                  </a:lnTo>
                  <a:lnTo>
                    <a:pt x="681" y="907"/>
                  </a:lnTo>
                  <a:lnTo>
                    <a:pt x="681" y="567"/>
                  </a:lnTo>
                  <a:lnTo>
                    <a:pt x="794" y="567"/>
                  </a:lnTo>
                  <a:lnTo>
                    <a:pt x="794" y="454"/>
                  </a:lnTo>
                  <a:lnTo>
                    <a:pt x="908" y="454"/>
                  </a:lnTo>
                  <a:lnTo>
                    <a:pt x="908" y="340"/>
                  </a:lnTo>
                  <a:lnTo>
                    <a:pt x="1021" y="340"/>
                  </a:lnTo>
                  <a:lnTo>
                    <a:pt x="1021" y="227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59" name="Freeform 145"/>
            <p:cNvSpPr>
              <a:spLocks/>
            </p:cNvSpPr>
            <p:nvPr/>
          </p:nvSpPr>
          <p:spPr bwMode="auto">
            <a:xfrm>
              <a:off x="1197" y="1323"/>
              <a:ext cx="1701" cy="1474"/>
            </a:xfrm>
            <a:custGeom>
              <a:avLst/>
              <a:gdLst>
                <a:gd name="T0" fmla="*/ 1247 w 1701"/>
                <a:gd name="T1" fmla="*/ 0 h 1474"/>
                <a:gd name="T2" fmla="*/ 1361 w 1701"/>
                <a:gd name="T3" fmla="*/ 0 h 1474"/>
                <a:gd name="T4" fmla="*/ 1361 w 1701"/>
                <a:gd name="T5" fmla="*/ 113 h 1474"/>
                <a:gd name="T6" fmla="*/ 1474 w 1701"/>
                <a:gd name="T7" fmla="*/ 113 h 1474"/>
                <a:gd name="T8" fmla="*/ 1474 w 1701"/>
                <a:gd name="T9" fmla="*/ 227 h 1474"/>
                <a:gd name="T10" fmla="*/ 1588 w 1701"/>
                <a:gd name="T11" fmla="*/ 227 h 1474"/>
                <a:gd name="T12" fmla="*/ 1588 w 1701"/>
                <a:gd name="T13" fmla="*/ 454 h 1474"/>
                <a:gd name="T14" fmla="*/ 1701 w 1701"/>
                <a:gd name="T15" fmla="*/ 454 h 1474"/>
                <a:gd name="T16" fmla="*/ 1701 w 1701"/>
                <a:gd name="T17" fmla="*/ 567 h 1474"/>
                <a:gd name="T18" fmla="*/ 1474 w 1701"/>
                <a:gd name="T19" fmla="*/ 567 h 1474"/>
                <a:gd name="T20" fmla="*/ 1474 w 1701"/>
                <a:gd name="T21" fmla="*/ 680 h 1474"/>
                <a:gd name="T22" fmla="*/ 1361 w 1701"/>
                <a:gd name="T23" fmla="*/ 680 h 1474"/>
                <a:gd name="T24" fmla="*/ 1361 w 1701"/>
                <a:gd name="T25" fmla="*/ 907 h 1474"/>
                <a:gd name="T26" fmla="*/ 1247 w 1701"/>
                <a:gd name="T27" fmla="*/ 907 h 1474"/>
                <a:gd name="T28" fmla="*/ 1247 w 1701"/>
                <a:gd name="T29" fmla="*/ 1134 h 1474"/>
                <a:gd name="T30" fmla="*/ 1361 w 1701"/>
                <a:gd name="T31" fmla="*/ 1134 h 1474"/>
                <a:gd name="T32" fmla="*/ 1361 w 1701"/>
                <a:gd name="T33" fmla="*/ 1361 h 1474"/>
                <a:gd name="T34" fmla="*/ 1134 w 1701"/>
                <a:gd name="T35" fmla="*/ 1361 h 1474"/>
                <a:gd name="T36" fmla="*/ 1134 w 1701"/>
                <a:gd name="T37" fmla="*/ 1474 h 1474"/>
                <a:gd name="T38" fmla="*/ 1021 w 1701"/>
                <a:gd name="T39" fmla="*/ 1474 h 1474"/>
                <a:gd name="T40" fmla="*/ 1021 w 1701"/>
                <a:gd name="T41" fmla="*/ 1361 h 1474"/>
                <a:gd name="T42" fmla="*/ 794 w 1701"/>
                <a:gd name="T43" fmla="*/ 1361 h 1474"/>
                <a:gd name="T44" fmla="*/ 794 w 1701"/>
                <a:gd name="T45" fmla="*/ 1247 h 1474"/>
                <a:gd name="T46" fmla="*/ 567 w 1701"/>
                <a:gd name="T47" fmla="*/ 1247 h 1474"/>
                <a:gd name="T48" fmla="*/ 567 w 1701"/>
                <a:gd name="T49" fmla="*/ 1134 h 1474"/>
                <a:gd name="T50" fmla="*/ 340 w 1701"/>
                <a:gd name="T51" fmla="*/ 1134 h 1474"/>
                <a:gd name="T52" fmla="*/ 340 w 1701"/>
                <a:gd name="T53" fmla="*/ 907 h 1474"/>
                <a:gd name="T54" fmla="*/ 227 w 1701"/>
                <a:gd name="T55" fmla="*/ 907 h 1474"/>
                <a:gd name="T56" fmla="*/ 227 w 1701"/>
                <a:gd name="T57" fmla="*/ 794 h 1474"/>
                <a:gd name="T58" fmla="*/ 0 w 1701"/>
                <a:gd name="T59" fmla="*/ 794 h 1474"/>
                <a:gd name="T60" fmla="*/ 0 w 1701"/>
                <a:gd name="T61" fmla="*/ 454 h 1474"/>
                <a:gd name="T62" fmla="*/ 567 w 1701"/>
                <a:gd name="T63" fmla="*/ 454 h 1474"/>
                <a:gd name="T64" fmla="*/ 567 w 1701"/>
                <a:gd name="T65" fmla="*/ 567 h 1474"/>
                <a:gd name="T66" fmla="*/ 680 w 1701"/>
                <a:gd name="T67" fmla="*/ 567 h 1474"/>
                <a:gd name="T68" fmla="*/ 680 w 1701"/>
                <a:gd name="T69" fmla="*/ 454 h 1474"/>
                <a:gd name="T70" fmla="*/ 794 w 1701"/>
                <a:gd name="T71" fmla="*/ 454 h 1474"/>
                <a:gd name="T72" fmla="*/ 794 w 1701"/>
                <a:gd name="T73" fmla="*/ 340 h 1474"/>
                <a:gd name="T74" fmla="*/ 1247 w 1701"/>
                <a:gd name="T75" fmla="*/ 340 h 1474"/>
                <a:gd name="T76" fmla="*/ 1247 w 1701"/>
                <a:gd name="T77" fmla="*/ 227 h 1474"/>
                <a:gd name="T78" fmla="*/ 1134 w 1701"/>
                <a:gd name="T79" fmla="*/ 227 h 1474"/>
                <a:gd name="T80" fmla="*/ 1134 w 1701"/>
                <a:gd name="T81" fmla="*/ 113 h 1474"/>
                <a:gd name="T82" fmla="*/ 1247 w 1701"/>
                <a:gd name="T83" fmla="*/ 113 h 1474"/>
                <a:gd name="T84" fmla="*/ 1247 w 1701"/>
                <a:gd name="T85" fmla="*/ 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701" h="1474">
                  <a:moveTo>
                    <a:pt x="1247" y="0"/>
                  </a:moveTo>
                  <a:lnTo>
                    <a:pt x="1361" y="0"/>
                  </a:lnTo>
                  <a:lnTo>
                    <a:pt x="1361" y="113"/>
                  </a:lnTo>
                  <a:lnTo>
                    <a:pt x="1474" y="113"/>
                  </a:lnTo>
                  <a:lnTo>
                    <a:pt x="1474" y="227"/>
                  </a:lnTo>
                  <a:lnTo>
                    <a:pt x="1588" y="227"/>
                  </a:lnTo>
                  <a:lnTo>
                    <a:pt x="1588" y="454"/>
                  </a:lnTo>
                  <a:lnTo>
                    <a:pt x="1701" y="454"/>
                  </a:lnTo>
                  <a:lnTo>
                    <a:pt x="1701" y="567"/>
                  </a:lnTo>
                  <a:lnTo>
                    <a:pt x="1474" y="567"/>
                  </a:lnTo>
                  <a:lnTo>
                    <a:pt x="1474" y="680"/>
                  </a:lnTo>
                  <a:lnTo>
                    <a:pt x="1361" y="680"/>
                  </a:lnTo>
                  <a:lnTo>
                    <a:pt x="1361" y="907"/>
                  </a:lnTo>
                  <a:lnTo>
                    <a:pt x="1247" y="907"/>
                  </a:lnTo>
                  <a:lnTo>
                    <a:pt x="1247" y="1134"/>
                  </a:lnTo>
                  <a:lnTo>
                    <a:pt x="1361" y="1134"/>
                  </a:lnTo>
                  <a:lnTo>
                    <a:pt x="1361" y="1361"/>
                  </a:lnTo>
                  <a:lnTo>
                    <a:pt x="1134" y="1361"/>
                  </a:lnTo>
                  <a:lnTo>
                    <a:pt x="1134" y="1474"/>
                  </a:lnTo>
                  <a:lnTo>
                    <a:pt x="1021" y="1474"/>
                  </a:lnTo>
                  <a:lnTo>
                    <a:pt x="1021" y="1361"/>
                  </a:lnTo>
                  <a:lnTo>
                    <a:pt x="794" y="1361"/>
                  </a:lnTo>
                  <a:lnTo>
                    <a:pt x="794" y="1247"/>
                  </a:lnTo>
                  <a:lnTo>
                    <a:pt x="567" y="1247"/>
                  </a:lnTo>
                  <a:lnTo>
                    <a:pt x="567" y="1134"/>
                  </a:lnTo>
                  <a:lnTo>
                    <a:pt x="340" y="1134"/>
                  </a:lnTo>
                  <a:lnTo>
                    <a:pt x="340" y="907"/>
                  </a:lnTo>
                  <a:lnTo>
                    <a:pt x="227" y="907"/>
                  </a:lnTo>
                  <a:lnTo>
                    <a:pt x="227" y="794"/>
                  </a:lnTo>
                  <a:lnTo>
                    <a:pt x="0" y="794"/>
                  </a:lnTo>
                  <a:lnTo>
                    <a:pt x="0" y="454"/>
                  </a:lnTo>
                  <a:lnTo>
                    <a:pt x="567" y="454"/>
                  </a:lnTo>
                  <a:lnTo>
                    <a:pt x="567" y="567"/>
                  </a:lnTo>
                  <a:lnTo>
                    <a:pt x="680" y="567"/>
                  </a:lnTo>
                  <a:lnTo>
                    <a:pt x="680" y="454"/>
                  </a:lnTo>
                  <a:lnTo>
                    <a:pt x="794" y="454"/>
                  </a:lnTo>
                  <a:lnTo>
                    <a:pt x="794" y="340"/>
                  </a:lnTo>
                  <a:lnTo>
                    <a:pt x="1247" y="340"/>
                  </a:lnTo>
                  <a:lnTo>
                    <a:pt x="1247" y="227"/>
                  </a:lnTo>
                  <a:lnTo>
                    <a:pt x="1134" y="227"/>
                  </a:lnTo>
                  <a:lnTo>
                    <a:pt x="1134" y="113"/>
                  </a:lnTo>
                  <a:lnTo>
                    <a:pt x="1247" y="113"/>
                  </a:lnTo>
                  <a:lnTo>
                    <a:pt x="1247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0" name="Freeform 148"/>
            <p:cNvSpPr>
              <a:spLocks/>
            </p:cNvSpPr>
            <p:nvPr/>
          </p:nvSpPr>
          <p:spPr bwMode="auto">
            <a:xfrm>
              <a:off x="1310" y="189"/>
              <a:ext cx="1361" cy="1701"/>
            </a:xfrm>
            <a:custGeom>
              <a:avLst/>
              <a:gdLst>
                <a:gd name="T0" fmla="*/ 1134 w 1361"/>
                <a:gd name="T1" fmla="*/ 1134 h 1701"/>
                <a:gd name="T2" fmla="*/ 1134 w 1361"/>
                <a:gd name="T3" fmla="*/ 1247 h 1701"/>
                <a:gd name="T4" fmla="*/ 1021 w 1361"/>
                <a:gd name="T5" fmla="*/ 1247 h 1701"/>
                <a:gd name="T6" fmla="*/ 1021 w 1361"/>
                <a:gd name="T7" fmla="*/ 1361 h 1701"/>
                <a:gd name="T8" fmla="*/ 1134 w 1361"/>
                <a:gd name="T9" fmla="*/ 1361 h 1701"/>
                <a:gd name="T10" fmla="*/ 1134 w 1361"/>
                <a:gd name="T11" fmla="*/ 1474 h 1701"/>
                <a:gd name="T12" fmla="*/ 681 w 1361"/>
                <a:gd name="T13" fmla="*/ 1474 h 1701"/>
                <a:gd name="T14" fmla="*/ 681 w 1361"/>
                <a:gd name="T15" fmla="*/ 1588 h 1701"/>
                <a:gd name="T16" fmla="*/ 567 w 1361"/>
                <a:gd name="T17" fmla="*/ 1588 h 1701"/>
                <a:gd name="T18" fmla="*/ 567 w 1361"/>
                <a:gd name="T19" fmla="*/ 1701 h 1701"/>
                <a:gd name="T20" fmla="*/ 454 w 1361"/>
                <a:gd name="T21" fmla="*/ 1701 h 1701"/>
                <a:gd name="T22" fmla="*/ 454 w 1361"/>
                <a:gd name="T23" fmla="*/ 1588 h 1701"/>
                <a:gd name="T24" fmla="*/ 0 w 1361"/>
                <a:gd name="T25" fmla="*/ 1588 h 1701"/>
                <a:gd name="T26" fmla="*/ 0 w 1361"/>
                <a:gd name="T27" fmla="*/ 1247 h 1701"/>
                <a:gd name="T28" fmla="*/ 114 w 1361"/>
                <a:gd name="T29" fmla="*/ 1247 h 1701"/>
                <a:gd name="T30" fmla="*/ 114 w 1361"/>
                <a:gd name="T31" fmla="*/ 907 h 1701"/>
                <a:gd name="T32" fmla="*/ 227 w 1361"/>
                <a:gd name="T33" fmla="*/ 907 h 1701"/>
                <a:gd name="T34" fmla="*/ 227 w 1361"/>
                <a:gd name="T35" fmla="*/ 454 h 1701"/>
                <a:gd name="T36" fmla="*/ 341 w 1361"/>
                <a:gd name="T37" fmla="*/ 454 h 1701"/>
                <a:gd name="T38" fmla="*/ 341 w 1361"/>
                <a:gd name="T39" fmla="*/ 340 h 1701"/>
                <a:gd name="T40" fmla="*/ 454 w 1361"/>
                <a:gd name="T41" fmla="*/ 340 h 1701"/>
                <a:gd name="T42" fmla="*/ 454 w 1361"/>
                <a:gd name="T43" fmla="*/ 227 h 1701"/>
                <a:gd name="T44" fmla="*/ 567 w 1361"/>
                <a:gd name="T45" fmla="*/ 227 h 1701"/>
                <a:gd name="T46" fmla="*/ 567 w 1361"/>
                <a:gd name="T47" fmla="*/ 113 h 1701"/>
                <a:gd name="T48" fmla="*/ 794 w 1361"/>
                <a:gd name="T49" fmla="*/ 113 h 1701"/>
                <a:gd name="T50" fmla="*/ 794 w 1361"/>
                <a:gd name="T51" fmla="*/ 227 h 1701"/>
                <a:gd name="T52" fmla="*/ 908 w 1361"/>
                <a:gd name="T53" fmla="*/ 227 h 1701"/>
                <a:gd name="T54" fmla="*/ 908 w 1361"/>
                <a:gd name="T55" fmla="*/ 0 h 1701"/>
                <a:gd name="T56" fmla="*/ 1021 w 1361"/>
                <a:gd name="T57" fmla="*/ 0 h 1701"/>
                <a:gd name="T58" fmla="*/ 1021 w 1361"/>
                <a:gd name="T59" fmla="*/ 113 h 1701"/>
                <a:gd name="T60" fmla="*/ 1361 w 1361"/>
                <a:gd name="T61" fmla="*/ 113 h 1701"/>
                <a:gd name="T62" fmla="*/ 1361 w 1361"/>
                <a:gd name="T63" fmla="*/ 227 h 1701"/>
                <a:gd name="T64" fmla="*/ 1248 w 1361"/>
                <a:gd name="T65" fmla="*/ 227 h 1701"/>
                <a:gd name="T66" fmla="*/ 1248 w 1361"/>
                <a:gd name="T67" fmla="*/ 454 h 1701"/>
                <a:gd name="T68" fmla="*/ 1134 w 1361"/>
                <a:gd name="T69" fmla="*/ 454 h 1701"/>
                <a:gd name="T70" fmla="*/ 1134 w 1361"/>
                <a:gd name="T71" fmla="*/ 567 h 1701"/>
                <a:gd name="T72" fmla="*/ 1021 w 1361"/>
                <a:gd name="T73" fmla="*/ 567 h 1701"/>
                <a:gd name="T74" fmla="*/ 1021 w 1361"/>
                <a:gd name="T75" fmla="*/ 680 h 1701"/>
                <a:gd name="T76" fmla="*/ 908 w 1361"/>
                <a:gd name="T77" fmla="*/ 680 h 1701"/>
                <a:gd name="T78" fmla="*/ 908 w 1361"/>
                <a:gd name="T79" fmla="*/ 907 h 1701"/>
                <a:gd name="T80" fmla="*/ 1021 w 1361"/>
                <a:gd name="T81" fmla="*/ 907 h 1701"/>
                <a:gd name="T82" fmla="*/ 1021 w 1361"/>
                <a:gd name="T83" fmla="*/ 1134 h 1701"/>
                <a:gd name="T84" fmla="*/ 1134 w 1361"/>
                <a:gd name="T85" fmla="*/ 1134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61" h="1701">
                  <a:moveTo>
                    <a:pt x="1134" y="1134"/>
                  </a:moveTo>
                  <a:lnTo>
                    <a:pt x="1134" y="1247"/>
                  </a:lnTo>
                  <a:lnTo>
                    <a:pt x="1021" y="1247"/>
                  </a:lnTo>
                  <a:lnTo>
                    <a:pt x="1021" y="1361"/>
                  </a:lnTo>
                  <a:lnTo>
                    <a:pt x="1134" y="1361"/>
                  </a:lnTo>
                  <a:lnTo>
                    <a:pt x="1134" y="1474"/>
                  </a:lnTo>
                  <a:lnTo>
                    <a:pt x="681" y="1474"/>
                  </a:lnTo>
                  <a:lnTo>
                    <a:pt x="681" y="1588"/>
                  </a:lnTo>
                  <a:lnTo>
                    <a:pt x="567" y="1588"/>
                  </a:lnTo>
                  <a:lnTo>
                    <a:pt x="567" y="1701"/>
                  </a:lnTo>
                  <a:lnTo>
                    <a:pt x="454" y="1701"/>
                  </a:lnTo>
                  <a:lnTo>
                    <a:pt x="454" y="1588"/>
                  </a:lnTo>
                  <a:lnTo>
                    <a:pt x="0" y="1588"/>
                  </a:lnTo>
                  <a:lnTo>
                    <a:pt x="0" y="1247"/>
                  </a:lnTo>
                  <a:lnTo>
                    <a:pt x="114" y="1247"/>
                  </a:lnTo>
                  <a:lnTo>
                    <a:pt x="114" y="907"/>
                  </a:lnTo>
                  <a:lnTo>
                    <a:pt x="227" y="907"/>
                  </a:lnTo>
                  <a:lnTo>
                    <a:pt x="227" y="454"/>
                  </a:lnTo>
                  <a:lnTo>
                    <a:pt x="341" y="454"/>
                  </a:lnTo>
                  <a:lnTo>
                    <a:pt x="341" y="340"/>
                  </a:lnTo>
                  <a:lnTo>
                    <a:pt x="454" y="340"/>
                  </a:lnTo>
                  <a:lnTo>
                    <a:pt x="454" y="227"/>
                  </a:lnTo>
                  <a:lnTo>
                    <a:pt x="567" y="227"/>
                  </a:lnTo>
                  <a:lnTo>
                    <a:pt x="567" y="113"/>
                  </a:lnTo>
                  <a:lnTo>
                    <a:pt x="794" y="113"/>
                  </a:lnTo>
                  <a:lnTo>
                    <a:pt x="794" y="227"/>
                  </a:lnTo>
                  <a:lnTo>
                    <a:pt x="908" y="227"/>
                  </a:lnTo>
                  <a:lnTo>
                    <a:pt x="908" y="0"/>
                  </a:lnTo>
                  <a:lnTo>
                    <a:pt x="1021" y="0"/>
                  </a:lnTo>
                  <a:lnTo>
                    <a:pt x="1021" y="113"/>
                  </a:lnTo>
                  <a:lnTo>
                    <a:pt x="1361" y="113"/>
                  </a:lnTo>
                  <a:lnTo>
                    <a:pt x="1361" y="227"/>
                  </a:lnTo>
                  <a:lnTo>
                    <a:pt x="1248" y="227"/>
                  </a:lnTo>
                  <a:lnTo>
                    <a:pt x="1248" y="454"/>
                  </a:lnTo>
                  <a:lnTo>
                    <a:pt x="1134" y="454"/>
                  </a:lnTo>
                  <a:lnTo>
                    <a:pt x="1134" y="567"/>
                  </a:lnTo>
                  <a:lnTo>
                    <a:pt x="1021" y="567"/>
                  </a:lnTo>
                  <a:lnTo>
                    <a:pt x="1021" y="680"/>
                  </a:lnTo>
                  <a:lnTo>
                    <a:pt x="908" y="680"/>
                  </a:lnTo>
                  <a:lnTo>
                    <a:pt x="908" y="907"/>
                  </a:lnTo>
                  <a:lnTo>
                    <a:pt x="1021" y="907"/>
                  </a:lnTo>
                  <a:lnTo>
                    <a:pt x="1021" y="1134"/>
                  </a:lnTo>
                  <a:lnTo>
                    <a:pt x="1134" y="113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1" name="Freeform 150"/>
            <p:cNvSpPr>
              <a:spLocks/>
            </p:cNvSpPr>
            <p:nvPr/>
          </p:nvSpPr>
          <p:spPr bwMode="auto">
            <a:xfrm>
              <a:off x="4372" y="1550"/>
              <a:ext cx="794" cy="680"/>
            </a:xfrm>
            <a:custGeom>
              <a:avLst/>
              <a:gdLst>
                <a:gd name="T0" fmla="*/ 114 w 794"/>
                <a:gd name="T1" fmla="*/ 567 h 680"/>
                <a:gd name="T2" fmla="*/ 227 w 794"/>
                <a:gd name="T3" fmla="*/ 567 h 680"/>
                <a:gd name="T4" fmla="*/ 227 w 794"/>
                <a:gd name="T5" fmla="*/ 680 h 680"/>
                <a:gd name="T6" fmla="*/ 794 w 794"/>
                <a:gd name="T7" fmla="*/ 680 h 680"/>
                <a:gd name="T8" fmla="*/ 794 w 794"/>
                <a:gd name="T9" fmla="*/ 453 h 680"/>
                <a:gd name="T10" fmla="*/ 681 w 794"/>
                <a:gd name="T11" fmla="*/ 453 h 680"/>
                <a:gd name="T12" fmla="*/ 681 w 794"/>
                <a:gd name="T13" fmla="*/ 340 h 680"/>
                <a:gd name="T14" fmla="*/ 567 w 794"/>
                <a:gd name="T15" fmla="*/ 340 h 680"/>
                <a:gd name="T16" fmla="*/ 567 w 794"/>
                <a:gd name="T17" fmla="*/ 113 h 680"/>
                <a:gd name="T18" fmla="*/ 454 w 794"/>
                <a:gd name="T19" fmla="*/ 113 h 680"/>
                <a:gd name="T20" fmla="*/ 454 w 794"/>
                <a:gd name="T21" fmla="*/ 0 h 680"/>
                <a:gd name="T22" fmla="*/ 340 w 794"/>
                <a:gd name="T23" fmla="*/ 0 h 680"/>
                <a:gd name="T24" fmla="*/ 340 w 794"/>
                <a:gd name="T25" fmla="*/ 113 h 680"/>
                <a:gd name="T26" fmla="*/ 227 w 794"/>
                <a:gd name="T27" fmla="*/ 113 h 680"/>
                <a:gd name="T28" fmla="*/ 227 w 794"/>
                <a:gd name="T29" fmla="*/ 227 h 680"/>
                <a:gd name="T30" fmla="*/ 114 w 794"/>
                <a:gd name="T31" fmla="*/ 227 h 680"/>
                <a:gd name="T32" fmla="*/ 114 w 794"/>
                <a:gd name="T33" fmla="*/ 340 h 680"/>
                <a:gd name="T34" fmla="*/ 0 w 794"/>
                <a:gd name="T35" fmla="*/ 340 h 680"/>
                <a:gd name="T36" fmla="*/ 0 w 794"/>
                <a:gd name="T37" fmla="*/ 453 h 680"/>
                <a:gd name="T38" fmla="*/ 114 w 794"/>
                <a:gd name="T39" fmla="*/ 453 h 680"/>
                <a:gd name="T40" fmla="*/ 114 w 794"/>
                <a:gd name="T41" fmla="*/ 567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794" h="680">
                  <a:moveTo>
                    <a:pt x="114" y="567"/>
                  </a:moveTo>
                  <a:lnTo>
                    <a:pt x="227" y="567"/>
                  </a:lnTo>
                  <a:lnTo>
                    <a:pt x="227" y="680"/>
                  </a:lnTo>
                  <a:lnTo>
                    <a:pt x="794" y="680"/>
                  </a:lnTo>
                  <a:lnTo>
                    <a:pt x="794" y="453"/>
                  </a:lnTo>
                  <a:lnTo>
                    <a:pt x="681" y="453"/>
                  </a:lnTo>
                  <a:lnTo>
                    <a:pt x="681" y="340"/>
                  </a:lnTo>
                  <a:lnTo>
                    <a:pt x="567" y="340"/>
                  </a:lnTo>
                  <a:lnTo>
                    <a:pt x="567" y="113"/>
                  </a:lnTo>
                  <a:lnTo>
                    <a:pt x="454" y="113"/>
                  </a:lnTo>
                  <a:lnTo>
                    <a:pt x="454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227"/>
                  </a:lnTo>
                  <a:lnTo>
                    <a:pt x="114" y="227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453"/>
                  </a:lnTo>
                  <a:lnTo>
                    <a:pt x="114" y="453"/>
                  </a:lnTo>
                  <a:lnTo>
                    <a:pt x="114" y="567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2" name="Freeform 151"/>
            <p:cNvSpPr>
              <a:spLocks/>
            </p:cNvSpPr>
            <p:nvPr/>
          </p:nvSpPr>
          <p:spPr bwMode="auto">
            <a:xfrm>
              <a:off x="4372" y="2117"/>
              <a:ext cx="2041" cy="1134"/>
            </a:xfrm>
            <a:custGeom>
              <a:avLst/>
              <a:gdLst>
                <a:gd name="T0" fmla="*/ 2041 w 2041"/>
                <a:gd name="T1" fmla="*/ 794 h 1134"/>
                <a:gd name="T2" fmla="*/ 1928 w 2041"/>
                <a:gd name="T3" fmla="*/ 794 h 1134"/>
                <a:gd name="T4" fmla="*/ 1928 w 2041"/>
                <a:gd name="T5" fmla="*/ 1134 h 1134"/>
                <a:gd name="T6" fmla="*/ 1474 w 2041"/>
                <a:gd name="T7" fmla="*/ 1134 h 1134"/>
                <a:gd name="T8" fmla="*/ 1474 w 2041"/>
                <a:gd name="T9" fmla="*/ 1020 h 1134"/>
                <a:gd name="T10" fmla="*/ 1361 w 2041"/>
                <a:gd name="T11" fmla="*/ 1020 h 1134"/>
                <a:gd name="T12" fmla="*/ 1361 w 2041"/>
                <a:gd name="T13" fmla="*/ 1134 h 1134"/>
                <a:gd name="T14" fmla="*/ 1248 w 2041"/>
                <a:gd name="T15" fmla="*/ 1134 h 1134"/>
                <a:gd name="T16" fmla="*/ 1248 w 2041"/>
                <a:gd name="T17" fmla="*/ 1020 h 1134"/>
                <a:gd name="T18" fmla="*/ 794 w 2041"/>
                <a:gd name="T19" fmla="*/ 1020 h 1134"/>
                <a:gd name="T20" fmla="*/ 794 w 2041"/>
                <a:gd name="T21" fmla="*/ 907 h 1134"/>
                <a:gd name="T22" fmla="*/ 567 w 2041"/>
                <a:gd name="T23" fmla="*/ 907 h 1134"/>
                <a:gd name="T24" fmla="*/ 567 w 2041"/>
                <a:gd name="T25" fmla="*/ 794 h 1134"/>
                <a:gd name="T26" fmla="*/ 454 w 2041"/>
                <a:gd name="T27" fmla="*/ 794 h 1134"/>
                <a:gd name="T28" fmla="*/ 454 w 2041"/>
                <a:gd name="T29" fmla="*/ 680 h 1134"/>
                <a:gd name="T30" fmla="*/ 340 w 2041"/>
                <a:gd name="T31" fmla="*/ 680 h 1134"/>
                <a:gd name="T32" fmla="*/ 340 w 2041"/>
                <a:gd name="T33" fmla="*/ 567 h 1134"/>
                <a:gd name="T34" fmla="*/ 227 w 2041"/>
                <a:gd name="T35" fmla="*/ 567 h 1134"/>
                <a:gd name="T36" fmla="*/ 227 w 2041"/>
                <a:gd name="T37" fmla="*/ 453 h 1134"/>
                <a:gd name="T38" fmla="*/ 114 w 2041"/>
                <a:gd name="T39" fmla="*/ 453 h 1134"/>
                <a:gd name="T40" fmla="*/ 114 w 2041"/>
                <a:gd name="T41" fmla="*/ 227 h 1134"/>
                <a:gd name="T42" fmla="*/ 0 w 2041"/>
                <a:gd name="T43" fmla="*/ 227 h 1134"/>
                <a:gd name="T44" fmla="*/ 0 w 2041"/>
                <a:gd name="T45" fmla="*/ 113 h 1134"/>
                <a:gd name="T46" fmla="*/ 114 w 2041"/>
                <a:gd name="T47" fmla="*/ 113 h 1134"/>
                <a:gd name="T48" fmla="*/ 114 w 2041"/>
                <a:gd name="T49" fmla="*/ 0 h 1134"/>
                <a:gd name="T50" fmla="*/ 227 w 2041"/>
                <a:gd name="T51" fmla="*/ 0 h 1134"/>
                <a:gd name="T52" fmla="*/ 227 w 2041"/>
                <a:gd name="T53" fmla="*/ 113 h 1134"/>
                <a:gd name="T54" fmla="*/ 907 w 2041"/>
                <a:gd name="T55" fmla="*/ 113 h 1134"/>
                <a:gd name="T56" fmla="*/ 907 w 2041"/>
                <a:gd name="T57" fmla="*/ 227 h 1134"/>
                <a:gd name="T58" fmla="*/ 1021 w 2041"/>
                <a:gd name="T59" fmla="*/ 227 h 1134"/>
                <a:gd name="T60" fmla="*/ 1021 w 2041"/>
                <a:gd name="T61" fmla="*/ 113 h 1134"/>
                <a:gd name="T62" fmla="*/ 1248 w 2041"/>
                <a:gd name="T63" fmla="*/ 113 h 1134"/>
                <a:gd name="T64" fmla="*/ 1248 w 2041"/>
                <a:gd name="T65" fmla="*/ 453 h 1134"/>
                <a:gd name="T66" fmla="*/ 1588 w 2041"/>
                <a:gd name="T67" fmla="*/ 453 h 1134"/>
                <a:gd name="T68" fmla="*/ 1588 w 2041"/>
                <a:gd name="T69" fmla="*/ 567 h 1134"/>
                <a:gd name="T70" fmla="*/ 1701 w 2041"/>
                <a:gd name="T71" fmla="*/ 567 h 1134"/>
                <a:gd name="T72" fmla="*/ 1701 w 2041"/>
                <a:gd name="T73" fmla="*/ 453 h 1134"/>
                <a:gd name="T74" fmla="*/ 1928 w 2041"/>
                <a:gd name="T75" fmla="*/ 453 h 1134"/>
                <a:gd name="T76" fmla="*/ 1928 w 2041"/>
                <a:gd name="T77" fmla="*/ 680 h 1134"/>
                <a:gd name="T78" fmla="*/ 2041 w 2041"/>
                <a:gd name="T79" fmla="*/ 680 h 1134"/>
                <a:gd name="T80" fmla="*/ 2041 w 2041"/>
                <a:gd name="T81" fmla="*/ 794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2041" h="1134">
                  <a:moveTo>
                    <a:pt x="2041" y="794"/>
                  </a:moveTo>
                  <a:lnTo>
                    <a:pt x="1928" y="794"/>
                  </a:lnTo>
                  <a:lnTo>
                    <a:pt x="1928" y="1134"/>
                  </a:lnTo>
                  <a:lnTo>
                    <a:pt x="1474" y="1134"/>
                  </a:lnTo>
                  <a:lnTo>
                    <a:pt x="1474" y="1020"/>
                  </a:lnTo>
                  <a:lnTo>
                    <a:pt x="1361" y="1020"/>
                  </a:lnTo>
                  <a:lnTo>
                    <a:pt x="1361" y="1134"/>
                  </a:lnTo>
                  <a:lnTo>
                    <a:pt x="1248" y="1134"/>
                  </a:lnTo>
                  <a:lnTo>
                    <a:pt x="1248" y="1020"/>
                  </a:lnTo>
                  <a:lnTo>
                    <a:pt x="794" y="1020"/>
                  </a:lnTo>
                  <a:lnTo>
                    <a:pt x="794" y="907"/>
                  </a:lnTo>
                  <a:lnTo>
                    <a:pt x="567" y="907"/>
                  </a:lnTo>
                  <a:lnTo>
                    <a:pt x="567" y="794"/>
                  </a:lnTo>
                  <a:lnTo>
                    <a:pt x="454" y="794"/>
                  </a:lnTo>
                  <a:lnTo>
                    <a:pt x="454" y="680"/>
                  </a:lnTo>
                  <a:lnTo>
                    <a:pt x="340" y="680"/>
                  </a:lnTo>
                  <a:lnTo>
                    <a:pt x="340" y="567"/>
                  </a:lnTo>
                  <a:lnTo>
                    <a:pt x="227" y="567"/>
                  </a:lnTo>
                  <a:lnTo>
                    <a:pt x="227" y="453"/>
                  </a:lnTo>
                  <a:lnTo>
                    <a:pt x="114" y="453"/>
                  </a:lnTo>
                  <a:lnTo>
                    <a:pt x="114" y="227"/>
                  </a:lnTo>
                  <a:lnTo>
                    <a:pt x="0" y="227"/>
                  </a:lnTo>
                  <a:lnTo>
                    <a:pt x="0" y="113"/>
                  </a:lnTo>
                  <a:lnTo>
                    <a:pt x="114" y="113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27" y="113"/>
                  </a:lnTo>
                  <a:lnTo>
                    <a:pt x="907" y="113"/>
                  </a:lnTo>
                  <a:lnTo>
                    <a:pt x="907" y="227"/>
                  </a:lnTo>
                  <a:lnTo>
                    <a:pt x="1021" y="227"/>
                  </a:lnTo>
                  <a:lnTo>
                    <a:pt x="1021" y="113"/>
                  </a:lnTo>
                  <a:lnTo>
                    <a:pt x="1248" y="113"/>
                  </a:lnTo>
                  <a:lnTo>
                    <a:pt x="1248" y="453"/>
                  </a:lnTo>
                  <a:lnTo>
                    <a:pt x="1588" y="453"/>
                  </a:lnTo>
                  <a:lnTo>
                    <a:pt x="1588" y="567"/>
                  </a:lnTo>
                  <a:lnTo>
                    <a:pt x="1701" y="567"/>
                  </a:lnTo>
                  <a:lnTo>
                    <a:pt x="1701" y="453"/>
                  </a:lnTo>
                  <a:lnTo>
                    <a:pt x="1928" y="453"/>
                  </a:lnTo>
                  <a:lnTo>
                    <a:pt x="1928" y="680"/>
                  </a:lnTo>
                  <a:lnTo>
                    <a:pt x="2041" y="680"/>
                  </a:lnTo>
                  <a:lnTo>
                    <a:pt x="2041" y="79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3" name="Freeform 154"/>
            <p:cNvSpPr>
              <a:spLocks/>
            </p:cNvSpPr>
            <p:nvPr/>
          </p:nvSpPr>
          <p:spPr bwMode="auto">
            <a:xfrm>
              <a:off x="4939" y="643"/>
              <a:ext cx="2382" cy="2381"/>
            </a:xfrm>
            <a:custGeom>
              <a:avLst/>
              <a:gdLst>
                <a:gd name="T0" fmla="*/ 2268 w 2382"/>
                <a:gd name="T1" fmla="*/ 2381 h 2381"/>
                <a:gd name="T2" fmla="*/ 2041 w 2382"/>
                <a:gd name="T3" fmla="*/ 2381 h 2381"/>
                <a:gd name="T4" fmla="*/ 2041 w 2382"/>
                <a:gd name="T5" fmla="*/ 2268 h 2381"/>
                <a:gd name="T6" fmla="*/ 1474 w 2382"/>
                <a:gd name="T7" fmla="*/ 2268 h 2381"/>
                <a:gd name="T8" fmla="*/ 1474 w 2382"/>
                <a:gd name="T9" fmla="*/ 2154 h 2381"/>
                <a:gd name="T10" fmla="*/ 1361 w 2382"/>
                <a:gd name="T11" fmla="*/ 2154 h 2381"/>
                <a:gd name="T12" fmla="*/ 1361 w 2382"/>
                <a:gd name="T13" fmla="*/ 1927 h 2381"/>
                <a:gd name="T14" fmla="*/ 1248 w 2382"/>
                <a:gd name="T15" fmla="*/ 1927 h 2381"/>
                <a:gd name="T16" fmla="*/ 1248 w 2382"/>
                <a:gd name="T17" fmla="*/ 1701 h 2381"/>
                <a:gd name="T18" fmla="*/ 1361 w 2382"/>
                <a:gd name="T19" fmla="*/ 1701 h 2381"/>
                <a:gd name="T20" fmla="*/ 1361 w 2382"/>
                <a:gd name="T21" fmla="*/ 1474 h 2381"/>
                <a:gd name="T22" fmla="*/ 1248 w 2382"/>
                <a:gd name="T23" fmla="*/ 1474 h 2381"/>
                <a:gd name="T24" fmla="*/ 1248 w 2382"/>
                <a:gd name="T25" fmla="*/ 1360 h 2381"/>
                <a:gd name="T26" fmla="*/ 1134 w 2382"/>
                <a:gd name="T27" fmla="*/ 1360 h 2381"/>
                <a:gd name="T28" fmla="*/ 1134 w 2382"/>
                <a:gd name="T29" fmla="*/ 1247 h 2381"/>
                <a:gd name="T30" fmla="*/ 907 w 2382"/>
                <a:gd name="T31" fmla="*/ 1247 h 2381"/>
                <a:gd name="T32" fmla="*/ 907 w 2382"/>
                <a:gd name="T33" fmla="*/ 1134 h 2381"/>
                <a:gd name="T34" fmla="*/ 681 w 2382"/>
                <a:gd name="T35" fmla="*/ 1134 h 2381"/>
                <a:gd name="T36" fmla="*/ 681 w 2382"/>
                <a:gd name="T37" fmla="*/ 680 h 2381"/>
                <a:gd name="T38" fmla="*/ 340 w 2382"/>
                <a:gd name="T39" fmla="*/ 680 h 2381"/>
                <a:gd name="T40" fmla="*/ 340 w 2382"/>
                <a:gd name="T41" fmla="*/ 567 h 2381"/>
                <a:gd name="T42" fmla="*/ 114 w 2382"/>
                <a:gd name="T43" fmla="*/ 567 h 2381"/>
                <a:gd name="T44" fmla="*/ 114 w 2382"/>
                <a:gd name="T45" fmla="*/ 340 h 2381"/>
                <a:gd name="T46" fmla="*/ 0 w 2382"/>
                <a:gd name="T47" fmla="*/ 340 h 2381"/>
                <a:gd name="T48" fmla="*/ 0 w 2382"/>
                <a:gd name="T49" fmla="*/ 113 h 2381"/>
                <a:gd name="T50" fmla="*/ 114 w 2382"/>
                <a:gd name="T51" fmla="*/ 113 h 2381"/>
                <a:gd name="T52" fmla="*/ 114 w 2382"/>
                <a:gd name="T53" fmla="*/ 0 h 2381"/>
                <a:gd name="T54" fmla="*/ 227 w 2382"/>
                <a:gd name="T55" fmla="*/ 0 h 2381"/>
                <a:gd name="T56" fmla="*/ 227 w 2382"/>
                <a:gd name="T57" fmla="*/ 113 h 2381"/>
                <a:gd name="T58" fmla="*/ 454 w 2382"/>
                <a:gd name="T59" fmla="*/ 113 h 2381"/>
                <a:gd name="T60" fmla="*/ 454 w 2382"/>
                <a:gd name="T61" fmla="*/ 226 h 2381"/>
                <a:gd name="T62" fmla="*/ 681 w 2382"/>
                <a:gd name="T63" fmla="*/ 226 h 2381"/>
                <a:gd name="T64" fmla="*/ 681 w 2382"/>
                <a:gd name="T65" fmla="*/ 340 h 2381"/>
                <a:gd name="T66" fmla="*/ 794 w 2382"/>
                <a:gd name="T67" fmla="*/ 340 h 2381"/>
                <a:gd name="T68" fmla="*/ 794 w 2382"/>
                <a:gd name="T69" fmla="*/ 453 h 2381"/>
                <a:gd name="T70" fmla="*/ 907 w 2382"/>
                <a:gd name="T71" fmla="*/ 453 h 2381"/>
                <a:gd name="T72" fmla="*/ 907 w 2382"/>
                <a:gd name="T73" fmla="*/ 340 h 2381"/>
                <a:gd name="T74" fmla="*/ 1021 w 2382"/>
                <a:gd name="T75" fmla="*/ 340 h 2381"/>
                <a:gd name="T76" fmla="*/ 1021 w 2382"/>
                <a:gd name="T77" fmla="*/ 453 h 2381"/>
                <a:gd name="T78" fmla="*/ 1248 w 2382"/>
                <a:gd name="T79" fmla="*/ 453 h 2381"/>
                <a:gd name="T80" fmla="*/ 1474 w 2382"/>
                <a:gd name="T81" fmla="*/ 453 h 2381"/>
                <a:gd name="T82" fmla="*/ 1474 w 2382"/>
                <a:gd name="T83" fmla="*/ 567 h 2381"/>
                <a:gd name="T84" fmla="*/ 1588 w 2382"/>
                <a:gd name="T85" fmla="*/ 567 h 2381"/>
                <a:gd name="T86" fmla="*/ 1588 w 2382"/>
                <a:gd name="T87" fmla="*/ 793 h 2381"/>
                <a:gd name="T88" fmla="*/ 1701 w 2382"/>
                <a:gd name="T89" fmla="*/ 793 h 2381"/>
                <a:gd name="T90" fmla="*/ 1701 w 2382"/>
                <a:gd name="T91" fmla="*/ 907 h 2381"/>
                <a:gd name="T92" fmla="*/ 1928 w 2382"/>
                <a:gd name="T93" fmla="*/ 907 h 2381"/>
                <a:gd name="T94" fmla="*/ 1928 w 2382"/>
                <a:gd name="T95" fmla="*/ 1134 h 2381"/>
                <a:gd name="T96" fmla="*/ 2155 w 2382"/>
                <a:gd name="T97" fmla="*/ 1134 h 2381"/>
                <a:gd name="T98" fmla="*/ 2155 w 2382"/>
                <a:gd name="T99" fmla="*/ 1247 h 2381"/>
                <a:gd name="T100" fmla="*/ 2268 w 2382"/>
                <a:gd name="T101" fmla="*/ 1247 h 2381"/>
                <a:gd name="T102" fmla="*/ 2268 w 2382"/>
                <a:gd name="T103" fmla="*/ 1927 h 2381"/>
                <a:gd name="T104" fmla="*/ 2382 w 2382"/>
                <a:gd name="T105" fmla="*/ 1927 h 2381"/>
                <a:gd name="T106" fmla="*/ 2382 w 2382"/>
                <a:gd name="T107" fmla="*/ 2154 h 2381"/>
                <a:gd name="T108" fmla="*/ 2268 w 2382"/>
                <a:gd name="T109" fmla="*/ 2154 h 2381"/>
                <a:gd name="T110" fmla="*/ 2268 w 2382"/>
                <a:gd name="T111" fmla="*/ 2381 h 2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2382" h="2381">
                  <a:moveTo>
                    <a:pt x="2268" y="2381"/>
                  </a:moveTo>
                  <a:lnTo>
                    <a:pt x="2041" y="2381"/>
                  </a:lnTo>
                  <a:lnTo>
                    <a:pt x="2041" y="2268"/>
                  </a:lnTo>
                  <a:lnTo>
                    <a:pt x="1474" y="2268"/>
                  </a:lnTo>
                  <a:lnTo>
                    <a:pt x="1474" y="2154"/>
                  </a:lnTo>
                  <a:lnTo>
                    <a:pt x="1361" y="2154"/>
                  </a:lnTo>
                  <a:lnTo>
                    <a:pt x="1361" y="1927"/>
                  </a:lnTo>
                  <a:lnTo>
                    <a:pt x="1248" y="1927"/>
                  </a:lnTo>
                  <a:lnTo>
                    <a:pt x="1248" y="1701"/>
                  </a:lnTo>
                  <a:lnTo>
                    <a:pt x="1361" y="1701"/>
                  </a:lnTo>
                  <a:lnTo>
                    <a:pt x="1361" y="1474"/>
                  </a:lnTo>
                  <a:lnTo>
                    <a:pt x="1248" y="1474"/>
                  </a:lnTo>
                  <a:lnTo>
                    <a:pt x="1248" y="1360"/>
                  </a:lnTo>
                  <a:lnTo>
                    <a:pt x="1134" y="1360"/>
                  </a:lnTo>
                  <a:lnTo>
                    <a:pt x="1134" y="1247"/>
                  </a:lnTo>
                  <a:lnTo>
                    <a:pt x="907" y="1247"/>
                  </a:lnTo>
                  <a:lnTo>
                    <a:pt x="907" y="1134"/>
                  </a:lnTo>
                  <a:lnTo>
                    <a:pt x="681" y="1134"/>
                  </a:lnTo>
                  <a:lnTo>
                    <a:pt x="681" y="680"/>
                  </a:lnTo>
                  <a:lnTo>
                    <a:pt x="340" y="680"/>
                  </a:lnTo>
                  <a:lnTo>
                    <a:pt x="340" y="567"/>
                  </a:lnTo>
                  <a:lnTo>
                    <a:pt x="114" y="567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113"/>
                  </a:lnTo>
                  <a:lnTo>
                    <a:pt x="114" y="113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27" y="113"/>
                  </a:lnTo>
                  <a:lnTo>
                    <a:pt x="454" y="113"/>
                  </a:lnTo>
                  <a:lnTo>
                    <a:pt x="454" y="226"/>
                  </a:lnTo>
                  <a:lnTo>
                    <a:pt x="681" y="226"/>
                  </a:lnTo>
                  <a:lnTo>
                    <a:pt x="681" y="340"/>
                  </a:lnTo>
                  <a:lnTo>
                    <a:pt x="794" y="340"/>
                  </a:lnTo>
                  <a:lnTo>
                    <a:pt x="794" y="453"/>
                  </a:lnTo>
                  <a:lnTo>
                    <a:pt x="907" y="453"/>
                  </a:lnTo>
                  <a:lnTo>
                    <a:pt x="907" y="340"/>
                  </a:lnTo>
                  <a:lnTo>
                    <a:pt x="1021" y="340"/>
                  </a:lnTo>
                  <a:lnTo>
                    <a:pt x="1021" y="453"/>
                  </a:lnTo>
                  <a:lnTo>
                    <a:pt x="1248" y="453"/>
                  </a:lnTo>
                  <a:lnTo>
                    <a:pt x="1474" y="453"/>
                  </a:lnTo>
                  <a:lnTo>
                    <a:pt x="1474" y="567"/>
                  </a:lnTo>
                  <a:lnTo>
                    <a:pt x="1588" y="567"/>
                  </a:lnTo>
                  <a:lnTo>
                    <a:pt x="1588" y="793"/>
                  </a:lnTo>
                  <a:lnTo>
                    <a:pt x="1701" y="793"/>
                  </a:lnTo>
                  <a:lnTo>
                    <a:pt x="1701" y="907"/>
                  </a:lnTo>
                  <a:lnTo>
                    <a:pt x="1928" y="907"/>
                  </a:lnTo>
                  <a:lnTo>
                    <a:pt x="1928" y="1134"/>
                  </a:lnTo>
                  <a:lnTo>
                    <a:pt x="2155" y="1134"/>
                  </a:lnTo>
                  <a:lnTo>
                    <a:pt x="2155" y="1247"/>
                  </a:lnTo>
                  <a:lnTo>
                    <a:pt x="2268" y="1247"/>
                  </a:lnTo>
                  <a:lnTo>
                    <a:pt x="2268" y="1927"/>
                  </a:lnTo>
                  <a:lnTo>
                    <a:pt x="2382" y="1927"/>
                  </a:lnTo>
                  <a:lnTo>
                    <a:pt x="2382" y="2154"/>
                  </a:lnTo>
                  <a:lnTo>
                    <a:pt x="2268" y="2154"/>
                  </a:lnTo>
                  <a:lnTo>
                    <a:pt x="2268" y="238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4" name="Freeform 155"/>
            <p:cNvSpPr>
              <a:spLocks/>
            </p:cNvSpPr>
            <p:nvPr/>
          </p:nvSpPr>
          <p:spPr bwMode="auto">
            <a:xfrm>
              <a:off x="4826" y="1096"/>
              <a:ext cx="1474" cy="1588"/>
            </a:xfrm>
            <a:custGeom>
              <a:avLst/>
              <a:gdLst>
                <a:gd name="T0" fmla="*/ 227 w 1474"/>
                <a:gd name="T1" fmla="*/ 0 h 1588"/>
                <a:gd name="T2" fmla="*/ 113 w 1474"/>
                <a:gd name="T3" fmla="*/ 0 h 1588"/>
                <a:gd name="T4" fmla="*/ 113 w 1474"/>
                <a:gd name="T5" fmla="*/ 454 h 1588"/>
                <a:gd name="T6" fmla="*/ 0 w 1474"/>
                <a:gd name="T7" fmla="*/ 454 h 1588"/>
                <a:gd name="T8" fmla="*/ 0 w 1474"/>
                <a:gd name="T9" fmla="*/ 567 h 1588"/>
                <a:gd name="T10" fmla="*/ 113 w 1474"/>
                <a:gd name="T11" fmla="*/ 567 h 1588"/>
                <a:gd name="T12" fmla="*/ 113 w 1474"/>
                <a:gd name="T13" fmla="*/ 794 h 1588"/>
                <a:gd name="T14" fmla="*/ 227 w 1474"/>
                <a:gd name="T15" fmla="*/ 794 h 1588"/>
                <a:gd name="T16" fmla="*/ 227 w 1474"/>
                <a:gd name="T17" fmla="*/ 907 h 1588"/>
                <a:gd name="T18" fmla="*/ 340 w 1474"/>
                <a:gd name="T19" fmla="*/ 907 h 1588"/>
                <a:gd name="T20" fmla="*/ 340 w 1474"/>
                <a:gd name="T21" fmla="*/ 1134 h 1588"/>
                <a:gd name="T22" fmla="*/ 453 w 1474"/>
                <a:gd name="T23" fmla="*/ 1134 h 1588"/>
                <a:gd name="T24" fmla="*/ 453 w 1474"/>
                <a:gd name="T25" fmla="*/ 1248 h 1588"/>
                <a:gd name="T26" fmla="*/ 567 w 1474"/>
                <a:gd name="T27" fmla="*/ 1248 h 1588"/>
                <a:gd name="T28" fmla="*/ 567 w 1474"/>
                <a:gd name="T29" fmla="*/ 1134 h 1588"/>
                <a:gd name="T30" fmla="*/ 794 w 1474"/>
                <a:gd name="T31" fmla="*/ 1134 h 1588"/>
                <a:gd name="T32" fmla="*/ 794 w 1474"/>
                <a:gd name="T33" fmla="*/ 1474 h 1588"/>
                <a:gd name="T34" fmla="*/ 1134 w 1474"/>
                <a:gd name="T35" fmla="*/ 1474 h 1588"/>
                <a:gd name="T36" fmla="*/ 1134 w 1474"/>
                <a:gd name="T37" fmla="*/ 1588 h 1588"/>
                <a:gd name="T38" fmla="*/ 1247 w 1474"/>
                <a:gd name="T39" fmla="*/ 1588 h 1588"/>
                <a:gd name="T40" fmla="*/ 1247 w 1474"/>
                <a:gd name="T41" fmla="*/ 1474 h 1588"/>
                <a:gd name="T42" fmla="*/ 1361 w 1474"/>
                <a:gd name="T43" fmla="*/ 1474 h 1588"/>
                <a:gd name="T44" fmla="*/ 1361 w 1474"/>
                <a:gd name="T45" fmla="*/ 1248 h 1588"/>
                <a:gd name="T46" fmla="*/ 1474 w 1474"/>
                <a:gd name="T47" fmla="*/ 1248 h 1588"/>
                <a:gd name="T48" fmla="*/ 1474 w 1474"/>
                <a:gd name="T49" fmla="*/ 1021 h 1588"/>
                <a:gd name="T50" fmla="*/ 1361 w 1474"/>
                <a:gd name="T51" fmla="*/ 1021 h 1588"/>
                <a:gd name="T52" fmla="*/ 1361 w 1474"/>
                <a:gd name="T53" fmla="*/ 907 h 1588"/>
                <a:gd name="T54" fmla="*/ 1247 w 1474"/>
                <a:gd name="T55" fmla="*/ 907 h 1588"/>
                <a:gd name="T56" fmla="*/ 1247 w 1474"/>
                <a:gd name="T57" fmla="*/ 794 h 1588"/>
                <a:gd name="T58" fmla="*/ 1020 w 1474"/>
                <a:gd name="T59" fmla="*/ 794 h 1588"/>
                <a:gd name="T60" fmla="*/ 1020 w 1474"/>
                <a:gd name="T61" fmla="*/ 681 h 1588"/>
                <a:gd name="T62" fmla="*/ 794 w 1474"/>
                <a:gd name="T63" fmla="*/ 681 h 1588"/>
                <a:gd name="T64" fmla="*/ 794 w 1474"/>
                <a:gd name="T65" fmla="*/ 227 h 1588"/>
                <a:gd name="T66" fmla="*/ 453 w 1474"/>
                <a:gd name="T67" fmla="*/ 227 h 1588"/>
                <a:gd name="T68" fmla="*/ 453 w 1474"/>
                <a:gd name="T69" fmla="*/ 114 h 1588"/>
                <a:gd name="T70" fmla="*/ 340 w 1474"/>
                <a:gd name="T71" fmla="*/ 114 h 1588"/>
                <a:gd name="T72" fmla="*/ 227 w 1474"/>
                <a:gd name="T73" fmla="*/ 114 h 1588"/>
                <a:gd name="T74" fmla="*/ 227 w 1474"/>
                <a:gd name="T75" fmla="*/ 0 h 15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474" h="1588">
                  <a:moveTo>
                    <a:pt x="227" y="0"/>
                  </a:moveTo>
                  <a:lnTo>
                    <a:pt x="113" y="0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794"/>
                  </a:lnTo>
                  <a:lnTo>
                    <a:pt x="227" y="794"/>
                  </a:lnTo>
                  <a:lnTo>
                    <a:pt x="227" y="907"/>
                  </a:lnTo>
                  <a:lnTo>
                    <a:pt x="340" y="907"/>
                  </a:lnTo>
                  <a:lnTo>
                    <a:pt x="340" y="1134"/>
                  </a:lnTo>
                  <a:lnTo>
                    <a:pt x="453" y="1134"/>
                  </a:lnTo>
                  <a:lnTo>
                    <a:pt x="453" y="1248"/>
                  </a:lnTo>
                  <a:lnTo>
                    <a:pt x="567" y="1248"/>
                  </a:lnTo>
                  <a:lnTo>
                    <a:pt x="567" y="1134"/>
                  </a:lnTo>
                  <a:lnTo>
                    <a:pt x="794" y="1134"/>
                  </a:lnTo>
                  <a:lnTo>
                    <a:pt x="794" y="1474"/>
                  </a:lnTo>
                  <a:lnTo>
                    <a:pt x="1134" y="1474"/>
                  </a:lnTo>
                  <a:lnTo>
                    <a:pt x="1134" y="1588"/>
                  </a:lnTo>
                  <a:lnTo>
                    <a:pt x="1247" y="1588"/>
                  </a:lnTo>
                  <a:lnTo>
                    <a:pt x="1247" y="1474"/>
                  </a:lnTo>
                  <a:lnTo>
                    <a:pt x="1361" y="1474"/>
                  </a:lnTo>
                  <a:lnTo>
                    <a:pt x="1361" y="1248"/>
                  </a:lnTo>
                  <a:lnTo>
                    <a:pt x="1474" y="1248"/>
                  </a:lnTo>
                  <a:lnTo>
                    <a:pt x="1474" y="1021"/>
                  </a:lnTo>
                  <a:lnTo>
                    <a:pt x="1361" y="1021"/>
                  </a:lnTo>
                  <a:lnTo>
                    <a:pt x="1361" y="907"/>
                  </a:lnTo>
                  <a:lnTo>
                    <a:pt x="1247" y="907"/>
                  </a:lnTo>
                  <a:lnTo>
                    <a:pt x="1247" y="794"/>
                  </a:lnTo>
                  <a:lnTo>
                    <a:pt x="1020" y="794"/>
                  </a:lnTo>
                  <a:lnTo>
                    <a:pt x="1020" y="681"/>
                  </a:lnTo>
                  <a:lnTo>
                    <a:pt x="794" y="681"/>
                  </a:lnTo>
                  <a:lnTo>
                    <a:pt x="794" y="227"/>
                  </a:lnTo>
                  <a:lnTo>
                    <a:pt x="453" y="227"/>
                  </a:lnTo>
                  <a:lnTo>
                    <a:pt x="453" y="114"/>
                  </a:lnTo>
                  <a:lnTo>
                    <a:pt x="340" y="114"/>
                  </a:lnTo>
                  <a:lnTo>
                    <a:pt x="227" y="114"/>
                  </a:lnTo>
                  <a:lnTo>
                    <a:pt x="227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5" name="Freeform 156"/>
            <p:cNvSpPr>
              <a:spLocks/>
            </p:cNvSpPr>
            <p:nvPr/>
          </p:nvSpPr>
          <p:spPr bwMode="auto">
            <a:xfrm>
              <a:off x="5053" y="302"/>
              <a:ext cx="1247" cy="794"/>
            </a:xfrm>
            <a:custGeom>
              <a:avLst/>
              <a:gdLst>
                <a:gd name="T0" fmla="*/ 1247 w 1247"/>
                <a:gd name="T1" fmla="*/ 794 h 794"/>
                <a:gd name="T2" fmla="*/ 1247 w 1247"/>
                <a:gd name="T3" fmla="*/ 681 h 794"/>
                <a:gd name="T4" fmla="*/ 1020 w 1247"/>
                <a:gd name="T5" fmla="*/ 681 h 794"/>
                <a:gd name="T6" fmla="*/ 1020 w 1247"/>
                <a:gd name="T7" fmla="*/ 567 h 794"/>
                <a:gd name="T8" fmla="*/ 907 w 1247"/>
                <a:gd name="T9" fmla="*/ 567 h 794"/>
                <a:gd name="T10" fmla="*/ 907 w 1247"/>
                <a:gd name="T11" fmla="*/ 454 h 794"/>
                <a:gd name="T12" fmla="*/ 680 w 1247"/>
                <a:gd name="T13" fmla="*/ 454 h 794"/>
                <a:gd name="T14" fmla="*/ 680 w 1247"/>
                <a:gd name="T15" fmla="*/ 114 h 794"/>
                <a:gd name="T16" fmla="*/ 793 w 1247"/>
                <a:gd name="T17" fmla="*/ 114 h 794"/>
                <a:gd name="T18" fmla="*/ 793 w 1247"/>
                <a:gd name="T19" fmla="*/ 0 h 794"/>
                <a:gd name="T20" fmla="*/ 453 w 1247"/>
                <a:gd name="T21" fmla="*/ 0 h 794"/>
                <a:gd name="T22" fmla="*/ 453 w 1247"/>
                <a:gd name="T23" fmla="*/ 114 h 794"/>
                <a:gd name="T24" fmla="*/ 113 w 1247"/>
                <a:gd name="T25" fmla="*/ 114 h 794"/>
                <a:gd name="T26" fmla="*/ 113 w 1247"/>
                <a:gd name="T27" fmla="*/ 227 h 794"/>
                <a:gd name="T28" fmla="*/ 0 w 1247"/>
                <a:gd name="T29" fmla="*/ 227 h 794"/>
                <a:gd name="T30" fmla="*/ 0 w 1247"/>
                <a:gd name="T31" fmla="*/ 341 h 794"/>
                <a:gd name="T32" fmla="*/ 113 w 1247"/>
                <a:gd name="T33" fmla="*/ 341 h 794"/>
                <a:gd name="T34" fmla="*/ 113 w 1247"/>
                <a:gd name="T35" fmla="*/ 454 h 794"/>
                <a:gd name="T36" fmla="*/ 340 w 1247"/>
                <a:gd name="T37" fmla="*/ 454 h 794"/>
                <a:gd name="T38" fmla="*/ 340 w 1247"/>
                <a:gd name="T39" fmla="*/ 567 h 794"/>
                <a:gd name="T40" fmla="*/ 567 w 1247"/>
                <a:gd name="T41" fmla="*/ 567 h 794"/>
                <a:gd name="T42" fmla="*/ 567 w 1247"/>
                <a:gd name="T43" fmla="*/ 681 h 794"/>
                <a:gd name="T44" fmla="*/ 680 w 1247"/>
                <a:gd name="T45" fmla="*/ 681 h 794"/>
                <a:gd name="T46" fmla="*/ 680 w 1247"/>
                <a:gd name="T47" fmla="*/ 794 h 794"/>
                <a:gd name="T48" fmla="*/ 793 w 1247"/>
                <a:gd name="T49" fmla="*/ 794 h 794"/>
                <a:gd name="T50" fmla="*/ 793 w 1247"/>
                <a:gd name="T51" fmla="*/ 681 h 794"/>
                <a:gd name="T52" fmla="*/ 907 w 1247"/>
                <a:gd name="T53" fmla="*/ 681 h 794"/>
                <a:gd name="T54" fmla="*/ 907 w 1247"/>
                <a:gd name="T55" fmla="*/ 794 h 794"/>
                <a:gd name="T56" fmla="*/ 1247 w 1247"/>
                <a:gd name="T57" fmla="*/ 794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247" h="794">
                  <a:moveTo>
                    <a:pt x="1247" y="794"/>
                  </a:moveTo>
                  <a:lnTo>
                    <a:pt x="1247" y="681"/>
                  </a:lnTo>
                  <a:lnTo>
                    <a:pt x="1020" y="681"/>
                  </a:lnTo>
                  <a:lnTo>
                    <a:pt x="1020" y="567"/>
                  </a:lnTo>
                  <a:lnTo>
                    <a:pt x="907" y="567"/>
                  </a:lnTo>
                  <a:lnTo>
                    <a:pt x="907" y="454"/>
                  </a:lnTo>
                  <a:lnTo>
                    <a:pt x="680" y="454"/>
                  </a:lnTo>
                  <a:lnTo>
                    <a:pt x="680" y="114"/>
                  </a:lnTo>
                  <a:lnTo>
                    <a:pt x="793" y="114"/>
                  </a:lnTo>
                  <a:lnTo>
                    <a:pt x="793" y="0"/>
                  </a:lnTo>
                  <a:lnTo>
                    <a:pt x="453" y="0"/>
                  </a:lnTo>
                  <a:lnTo>
                    <a:pt x="453" y="114"/>
                  </a:lnTo>
                  <a:lnTo>
                    <a:pt x="113" y="114"/>
                  </a:lnTo>
                  <a:lnTo>
                    <a:pt x="113" y="227"/>
                  </a:lnTo>
                  <a:lnTo>
                    <a:pt x="0" y="227"/>
                  </a:lnTo>
                  <a:lnTo>
                    <a:pt x="0" y="341"/>
                  </a:lnTo>
                  <a:lnTo>
                    <a:pt x="113" y="341"/>
                  </a:lnTo>
                  <a:lnTo>
                    <a:pt x="113" y="454"/>
                  </a:lnTo>
                  <a:lnTo>
                    <a:pt x="340" y="454"/>
                  </a:lnTo>
                  <a:lnTo>
                    <a:pt x="340" y="567"/>
                  </a:lnTo>
                  <a:lnTo>
                    <a:pt x="567" y="567"/>
                  </a:lnTo>
                  <a:lnTo>
                    <a:pt x="567" y="681"/>
                  </a:lnTo>
                  <a:lnTo>
                    <a:pt x="680" y="681"/>
                  </a:lnTo>
                  <a:lnTo>
                    <a:pt x="680" y="794"/>
                  </a:lnTo>
                  <a:lnTo>
                    <a:pt x="793" y="794"/>
                  </a:lnTo>
                  <a:lnTo>
                    <a:pt x="793" y="681"/>
                  </a:lnTo>
                  <a:lnTo>
                    <a:pt x="907" y="681"/>
                  </a:lnTo>
                  <a:lnTo>
                    <a:pt x="907" y="794"/>
                  </a:lnTo>
                  <a:lnTo>
                    <a:pt x="1247" y="79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6" name="Freeform 157"/>
            <p:cNvSpPr>
              <a:spLocks/>
            </p:cNvSpPr>
            <p:nvPr/>
          </p:nvSpPr>
          <p:spPr bwMode="auto">
            <a:xfrm>
              <a:off x="5733" y="189"/>
              <a:ext cx="1588" cy="1701"/>
            </a:xfrm>
            <a:custGeom>
              <a:avLst/>
              <a:gdLst>
                <a:gd name="T0" fmla="*/ 1588 w 1588"/>
                <a:gd name="T1" fmla="*/ 1701 h 1701"/>
                <a:gd name="T2" fmla="*/ 1361 w 1588"/>
                <a:gd name="T3" fmla="*/ 1701 h 1701"/>
                <a:gd name="T4" fmla="*/ 1361 w 1588"/>
                <a:gd name="T5" fmla="*/ 1588 h 1701"/>
                <a:gd name="T6" fmla="*/ 1134 w 1588"/>
                <a:gd name="T7" fmla="*/ 1588 h 1701"/>
                <a:gd name="T8" fmla="*/ 1134 w 1588"/>
                <a:gd name="T9" fmla="*/ 1361 h 1701"/>
                <a:gd name="T10" fmla="*/ 907 w 1588"/>
                <a:gd name="T11" fmla="*/ 1361 h 1701"/>
                <a:gd name="T12" fmla="*/ 907 w 1588"/>
                <a:gd name="T13" fmla="*/ 1247 h 1701"/>
                <a:gd name="T14" fmla="*/ 794 w 1588"/>
                <a:gd name="T15" fmla="*/ 1247 h 1701"/>
                <a:gd name="T16" fmla="*/ 794 w 1588"/>
                <a:gd name="T17" fmla="*/ 1021 h 1701"/>
                <a:gd name="T18" fmla="*/ 680 w 1588"/>
                <a:gd name="T19" fmla="*/ 1021 h 1701"/>
                <a:gd name="T20" fmla="*/ 680 w 1588"/>
                <a:gd name="T21" fmla="*/ 907 h 1701"/>
                <a:gd name="T22" fmla="*/ 567 w 1588"/>
                <a:gd name="T23" fmla="*/ 907 h 1701"/>
                <a:gd name="T24" fmla="*/ 567 w 1588"/>
                <a:gd name="T25" fmla="*/ 794 h 1701"/>
                <a:gd name="T26" fmla="*/ 340 w 1588"/>
                <a:gd name="T27" fmla="*/ 794 h 1701"/>
                <a:gd name="T28" fmla="*/ 340 w 1588"/>
                <a:gd name="T29" fmla="*/ 680 h 1701"/>
                <a:gd name="T30" fmla="*/ 227 w 1588"/>
                <a:gd name="T31" fmla="*/ 680 h 1701"/>
                <a:gd name="T32" fmla="*/ 227 w 1588"/>
                <a:gd name="T33" fmla="*/ 567 h 1701"/>
                <a:gd name="T34" fmla="*/ 0 w 1588"/>
                <a:gd name="T35" fmla="*/ 567 h 1701"/>
                <a:gd name="T36" fmla="*/ 0 w 1588"/>
                <a:gd name="T37" fmla="*/ 227 h 1701"/>
                <a:gd name="T38" fmla="*/ 113 w 1588"/>
                <a:gd name="T39" fmla="*/ 227 h 1701"/>
                <a:gd name="T40" fmla="*/ 113 w 1588"/>
                <a:gd name="T41" fmla="*/ 113 h 1701"/>
                <a:gd name="T42" fmla="*/ 340 w 1588"/>
                <a:gd name="T43" fmla="*/ 113 h 1701"/>
                <a:gd name="T44" fmla="*/ 340 w 1588"/>
                <a:gd name="T45" fmla="*/ 0 h 1701"/>
                <a:gd name="T46" fmla="*/ 907 w 1588"/>
                <a:gd name="T47" fmla="*/ 0 h 1701"/>
                <a:gd name="T48" fmla="*/ 907 w 1588"/>
                <a:gd name="T49" fmla="*/ 227 h 1701"/>
                <a:gd name="T50" fmla="*/ 1247 w 1588"/>
                <a:gd name="T51" fmla="*/ 227 h 1701"/>
                <a:gd name="T52" fmla="*/ 1247 w 1588"/>
                <a:gd name="T53" fmla="*/ 340 h 1701"/>
                <a:gd name="T54" fmla="*/ 1361 w 1588"/>
                <a:gd name="T55" fmla="*/ 340 h 1701"/>
                <a:gd name="T56" fmla="*/ 1361 w 1588"/>
                <a:gd name="T57" fmla="*/ 454 h 1701"/>
                <a:gd name="T58" fmla="*/ 1247 w 1588"/>
                <a:gd name="T59" fmla="*/ 454 h 1701"/>
                <a:gd name="T60" fmla="*/ 1247 w 1588"/>
                <a:gd name="T61" fmla="*/ 680 h 1701"/>
                <a:gd name="T62" fmla="*/ 1361 w 1588"/>
                <a:gd name="T63" fmla="*/ 680 h 1701"/>
                <a:gd name="T64" fmla="*/ 1361 w 1588"/>
                <a:gd name="T65" fmla="*/ 1247 h 1701"/>
                <a:gd name="T66" fmla="*/ 1474 w 1588"/>
                <a:gd name="T67" fmla="*/ 1247 h 1701"/>
                <a:gd name="T68" fmla="*/ 1474 w 1588"/>
                <a:gd name="T69" fmla="*/ 1588 h 1701"/>
                <a:gd name="T70" fmla="*/ 1588 w 1588"/>
                <a:gd name="T71" fmla="*/ 1588 h 1701"/>
                <a:gd name="T72" fmla="*/ 1588 w 1588"/>
                <a:gd name="T73" fmla="*/ 1701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588" h="1701">
                  <a:moveTo>
                    <a:pt x="1588" y="1701"/>
                  </a:moveTo>
                  <a:lnTo>
                    <a:pt x="1361" y="1701"/>
                  </a:lnTo>
                  <a:lnTo>
                    <a:pt x="1361" y="1588"/>
                  </a:lnTo>
                  <a:lnTo>
                    <a:pt x="1134" y="1588"/>
                  </a:lnTo>
                  <a:lnTo>
                    <a:pt x="1134" y="1361"/>
                  </a:lnTo>
                  <a:lnTo>
                    <a:pt x="907" y="1361"/>
                  </a:lnTo>
                  <a:lnTo>
                    <a:pt x="907" y="1247"/>
                  </a:lnTo>
                  <a:lnTo>
                    <a:pt x="794" y="1247"/>
                  </a:lnTo>
                  <a:lnTo>
                    <a:pt x="794" y="1021"/>
                  </a:lnTo>
                  <a:lnTo>
                    <a:pt x="680" y="1021"/>
                  </a:lnTo>
                  <a:lnTo>
                    <a:pt x="680" y="907"/>
                  </a:lnTo>
                  <a:lnTo>
                    <a:pt x="567" y="907"/>
                  </a:lnTo>
                  <a:lnTo>
                    <a:pt x="567" y="794"/>
                  </a:lnTo>
                  <a:lnTo>
                    <a:pt x="340" y="794"/>
                  </a:lnTo>
                  <a:lnTo>
                    <a:pt x="340" y="680"/>
                  </a:lnTo>
                  <a:lnTo>
                    <a:pt x="227" y="680"/>
                  </a:lnTo>
                  <a:lnTo>
                    <a:pt x="227" y="567"/>
                  </a:lnTo>
                  <a:lnTo>
                    <a:pt x="0" y="567"/>
                  </a:lnTo>
                  <a:lnTo>
                    <a:pt x="0" y="227"/>
                  </a:lnTo>
                  <a:lnTo>
                    <a:pt x="113" y="227"/>
                  </a:lnTo>
                  <a:lnTo>
                    <a:pt x="113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907" y="0"/>
                  </a:lnTo>
                  <a:lnTo>
                    <a:pt x="907" y="227"/>
                  </a:lnTo>
                  <a:lnTo>
                    <a:pt x="1247" y="227"/>
                  </a:lnTo>
                  <a:lnTo>
                    <a:pt x="1247" y="340"/>
                  </a:lnTo>
                  <a:lnTo>
                    <a:pt x="1361" y="340"/>
                  </a:lnTo>
                  <a:lnTo>
                    <a:pt x="1361" y="454"/>
                  </a:lnTo>
                  <a:lnTo>
                    <a:pt x="1247" y="454"/>
                  </a:lnTo>
                  <a:lnTo>
                    <a:pt x="1247" y="680"/>
                  </a:lnTo>
                  <a:lnTo>
                    <a:pt x="1361" y="680"/>
                  </a:lnTo>
                  <a:lnTo>
                    <a:pt x="1361" y="1247"/>
                  </a:lnTo>
                  <a:lnTo>
                    <a:pt x="1474" y="1247"/>
                  </a:lnTo>
                  <a:lnTo>
                    <a:pt x="1474" y="1588"/>
                  </a:lnTo>
                  <a:lnTo>
                    <a:pt x="1588" y="1588"/>
                  </a:lnTo>
                  <a:lnTo>
                    <a:pt x="1588" y="170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37" name="グループ化 36"/>
          <p:cNvGrpSpPr/>
          <p:nvPr/>
        </p:nvGrpSpPr>
        <p:grpSpPr>
          <a:xfrm>
            <a:off x="1996197" y="371210"/>
            <a:ext cx="5094053" cy="3317360"/>
            <a:chOff x="1345006" y="817761"/>
            <a:chExt cx="9882693" cy="6435827"/>
          </a:xfrm>
        </p:grpSpPr>
        <p:sp>
          <p:nvSpPr>
            <p:cNvPr id="38" name="正方形/長方形 37"/>
            <p:cNvSpPr/>
            <p:nvPr/>
          </p:nvSpPr>
          <p:spPr>
            <a:xfrm>
              <a:off x="5412260" y="5310127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富山市</a:t>
              </a:r>
            </a:p>
          </p:txBody>
        </p:sp>
        <p:sp>
          <p:nvSpPr>
            <p:cNvPr id="39" name="正方形/長方形 38"/>
            <p:cNvSpPr/>
            <p:nvPr/>
          </p:nvSpPr>
          <p:spPr>
            <a:xfrm>
              <a:off x="2540253" y="3242107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高岡市</a:t>
              </a:r>
            </a:p>
          </p:txBody>
        </p:sp>
        <p:sp>
          <p:nvSpPr>
            <p:cNvPr id="40" name="正方形/長方形 39"/>
            <p:cNvSpPr/>
            <p:nvPr/>
          </p:nvSpPr>
          <p:spPr>
            <a:xfrm>
              <a:off x="9460385" y="2713218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黒部市</a:t>
              </a:r>
            </a:p>
          </p:txBody>
        </p:sp>
        <p:sp>
          <p:nvSpPr>
            <p:cNvPr id="41" name="正方形/長方形 40"/>
            <p:cNvSpPr/>
            <p:nvPr/>
          </p:nvSpPr>
          <p:spPr>
            <a:xfrm>
              <a:off x="3834286" y="3360739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射水市</a:t>
              </a:r>
            </a:p>
          </p:txBody>
        </p:sp>
        <p:sp>
          <p:nvSpPr>
            <p:cNvPr id="42" name="正方形/長方形 41"/>
            <p:cNvSpPr/>
            <p:nvPr/>
          </p:nvSpPr>
          <p:spPr>
            <a:xfrm>
              <a:off x="9787192" y="1049338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朝日町</a:t>
              </a:r>
            </a:p>
          </p:txBody>
        </p:sp>
        <p:sp>
          <p:nvSpPr>
            <p:cNvPr id="43" name="正方形/長方形 42"/>
            <p:cNvSpPr/>
            <p:nvPr/>
          </p:nvSpPr>
          <p:spPr>
            <a:xfrm>
              <a:off x="7954079" y="817761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入善町</a:t>
              </a:r>
            </a:p>
          </p:txBody>
        </p:sp>
        <p:sp>
          <p:nvSpPr>
            <p:cNvPr id="44" name="正方形/長方形 43"/>
            <p:cNvSpPr/>
            <p:nvPr/>
          </p:nvSpPr>
          <p:spPr>
            <a:xfrm>
              <a:off x="8426922" y="526029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立山町</a:t>
              </a:r>
            </a:p>
          </p:txBody>
        </p:sp>
        <p:sp>
          <p:nvSpPr>
            <p:cNvPr id="45" name="正方形/長方形 44"/>
            <p:cNvSpPr/>
            <p:nvPr/>
          </p:nvSpPr>
          <p:spPr>
            <a:xfrm>
              <a:off x="7841135" y="421587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上市町</a:t>
              </a:r>
            </a:p>
          </p:txBody>
        </p:sp>
        <p:sp>
          <p:nvSpPr>
            <p:cNvPr id="46" name="正方形/長方形 45"/>
            <p:cNvSpPr/>
            <p:nvPr/>
          </p:nvSpPr>
          <p:spPr>
            <a:xfrm>
              <a:off x="2108796" y="6656487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南砺市</a:t>
              </a:r>
            </a:p>
          </p:txBody>
        </p:sp>
        <p:sp>
          <p:nvSpPr>
            <p:cNvPr id="47" name="正方形/長方形 46"/>
            <p:cNvSpPr/>
            <p:nvPr/>
          </p:nvSpPr>
          <p:spPr>
            <a:xfrm>
              <a:off x="5800751" y="3576516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舟橋村</a:t>
              </a:r>
            </a:p>
          </p:txBody>
        </p:sp>
        <p:sp>
          <p:nvSpPr>
            <p:cNvPr id="48" name="正方形/長方形 47"/>
            <p:cNvSpPr/>
            <p:nvPr/>
          </p:nvSpPr>
          <p:spPr>
            <a:xfrm>
              <a:off x="1345006" y="4203818"/>
              <a:ext cx="1801254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小矢部市</a:t>
              </a:r>
            </a:p>
          </p:txBody>
        </p:sp>
        <p:sp>
          <p:nvSpPr>
            <p:cNvPr id="49" name="正方形/長方形 48"/>
            <p:cNvSpPr/>
            <p:nvPr/>
          </p:nvSpPr>
          <p:spPr>
            <a:xfrm>
              <a:off x="2915391" y="4708624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砺波市</a:t>
              </a:r>
            </a:p>
          </p:txBody>
        </p:sp>
        <p:sp>
          <p:nvSpPr>
            <p:cNvPr id="50" name="正方形/長方形 49"/>
            <p:cNvSpPr/>
            <p:nvPr/>
          </p:nvSpPr>
          <p:spPr>
            <a:xfrm>
              <a:off x="6818566" y="300730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滑川市</a:t>
              </a:r>
            </a:p>
          </p:txBody>
        </p:sp>
        <p:sp>
          <p:nvSpPr>
            <p:cNvPr id="51" name="正方形/長方形 50"/>
            <p:cNvSpPr/>
            <p:nvPr/>
          </p:nvSpPr>
          <p:spPr>
            <a:xfrm>
              <a:off x="2248592" y="1586531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氷見市</a:t>
              </a:r>
            </a:p>
          </p:txBody>
        </p:sp>
        <p:sp>
          <p:nvSpPr>
            <p:cNvPr id="52" name="正方形/長方形 51"/>
            <p:cNvSpPr/>
            <p:nvPr/>
          </p:nvSpPr>
          <p:spPr>
            <a:xfrm>
              <a:off x="7986966" y="285341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魚津市</a:t>
              </a:r>
            </a:p>
          </p:txBody>
        </p:sp>
      </p:grpSp>
      <p:grpSp>
        <p:nvGrpSpPr>
          <p:cNvPr id="70" name="グループ化 69"/>
          <p:cNvGrpSpPr/>
          <p:nvPr/>
        </p:nvGrpSpPr>
        <p:grpSpPr>
          <a:xfrm>
            <a:off x="7247970" y="449765"/>
            <a:ext cx="5094053" cy="3317360"/>
            <a:chOff x="1345006" y="817761"/>
            <a:chExt cx="9882693" cy="6435827"/>
          </a:xfrm>
        </p:grpSpPr>
        <p:sp>
          <p:nvSpPr>
            <p:cNvPr id="71" name="正方形/長方形 70"/>
            <p:cNvSpPr/>
            <p:nvPr/>
          </p:nvSpPr>
          <p:spPr>
            <a:xfrm>
              <a:off x="5412260" y="5310127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富山市</a:t>
              </a:r>
            </a:p>
          </p:txBody>
        </p:sp>
        <p:sp>
          <p:nvSpPr>
            <p:cNvPr id="72" name="正方形/長方形 71"/>
            <p:cNvSpPr/>
            <p:nvPr/>
          </p:nvSpPr>
          <p:spPr>
            <a:xfrm>
              <a:off x="2540253" y="3242107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高岡市</a:t>
              </a:r>
            </a:p>
          </p:txBody>
        </p:sp>
        <p:sp>
          <p:nvSpPr>
            <p:cNvPr id="73" name="正方形/長方形 72"/>
            <p:cNvSpPr/>
            <p:nvPr/>
          </p:nvSpPr>
          <p:spPr>
            <a:xfrm>
              <a:off x="9460385" y="2713218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黒部市</a:t>
              </a:r>
            </a:p>
          </p:txBody>
        </p:sp>
        <p:sp>
          <p:nvSpPr>
            <p:cNvPr id="74" name="正方形/長方形 73"/>
            <p:cNvSpPr/>
            <p:nvPr/>
          </p:nvSpPr>
          <p:spPr>
            <a:xfrm>
              <a:off x="3834286" y="3360739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射水市</a:t>
              </a:r>
            </a:p>
          </p:txBody>
        </p:sp>
        <p:sp>
          <p:nvSpPr>
            <p:cNvPr id="75" name="正方形/長方形 74"/>
            <p:cNvSpPr/>
            <p:nvPr/>
          </p:nvSpPr>
          <p:spPr>
            <a:xfrm>
              <a:off x="9787192" y="1049338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朝日町</a:t>
              </a:r>
            </a:p>
          </p:txBody>
        </p:sp>
        <p:sp>
          <p:nvSpPr>
            <p:cNvPr id="76" name="正方形/長方形 75"/>
            <p:cNvSpPr/>
            <p:nvPr/>
          </p:nvSpPr>
          <p:spPr>
            <a:xfrm>
              <a:off x="7954079" y="817761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入善町</a:t>
              </a:r>
            </a:p>
          </p:txBody>
        </p:sp>
        <p:sp>
          <p:nvSpPr>
            <p:cNvPr id="77" name="正方形/長方形 76"/>
            <p:cNvSpPr/>
            <p:nvPr/>
          </p:nvSpPr>
          <p:spPr>
            <a:xfrm>
              <a:off x="8426922" y="526029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立山町</a:t>
              </a:r>
            </a:p>
          </p:txBody>
        </p:sp>
        <p:sp>
          <p:nvSpPr>
            <p:cNvPr id="78" name="正方形/長方形 77"/>
            <p:cNvSpPr/>
            <p:nvPr/>
          </p:nvSpPr>
          <p:spPr>
            <a:xfrm>
              <a:off x="7841135" y="421587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上市町</a:t>
              </a:r>
            </a:p>
          </p:txBody>
        </p:sp>
        <p:sp>
          <p:nvSpPr>
            <p:cNvPr id="79" name="正方形/長方形 78"/>
            <p:cNvSpPr/>
            <p:nvPr/>
          </p:nvSpPr>
          <p:spPr>
            <a:xfrm>
              <a:off x="2108796" y="6656487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南砺市</a:t>
              </a:r>
            </a:p>
          </p:txBody>
        </p:sp>
        <p:sp>
          <p:nvSpPr>
            <p:cNvPr id="80" name="正方形/長方形 79"/>
            <p:cNvSpPr/>
            <p:nvPr/>
          </p:nvSpPr>
          <p:spPr>
            <a:xfrm>
              <a:off x="5800751" y="3576516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舟橋村</a:t>
              </a:r>
            </a:p>
          </p:txBody>
        </p:sp>
        <p:sp>
          <p:nvSpPr>
            <p:cNvPr id="81" name="正方形/長方形 80"/>
            <p:cNvSpPr/>
            <p:nvPr/>
          </p:nvSpPr>
          <p:spPr>
            <a:xfrm>
              <a:off x="1345006" y="4203818"/>
              <a:ext cx="1801254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小矢部市</a:t>
              </a:r>
            </a:p>
          </p:txBody>
        </p:sp>
        <p:sp>
          <p:nvSpPr>
            <p:cNvPr id="82" name="正方形/長方形 81"/>
            <p:cNvSpPr/>
            <p:nvPr/>
          </p:nvSpPr>
          <p:spPr>
            <a:xfrm>
              <a:off x="2915391" y="4708624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砺波市</a:t>
              </a:r>
            </a:p>
          </p:txBody>
        </p:sp>
        <p:sp>
          <p:nvSpPr>
            <p:cNvPr id="83" name="正方形/長方形 82"/>
            <p:cNvSpPr/>
            <p:nvPr/>
          </p:nvSpPr>
          <p:spPr>
            <a:xfrm>
              <a:off x="6818566" y="300730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滑川市</a:t>
              </a:r>
            </a:p>
          </p:txBody>
        </p:sp>
        <p:sp>
          <p:nvSpPr>
            <p:cNvPr id="84" name="正方形/長方形 83"/>
            <p:cNvSpPr/>
            <p:nvPr/>
          </p:nvSpPr>
          <p:spPr>
            <a:xfrm>
              <a:off x="2248592" y="1586531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氷見市</a:t>
              </a:r>
            </a:p>
          </p:txBody>
        </p:sp>
        <p:sp>
          <p:nvSpPr>
            <p:cNvPr id="85" name="正方形/長方形 84"/>
            <p:cNvSpPr/>
            <p:nvPr/>
          </p:nvSpPr>
          <p:spPr>
            <a:xfrm>
              <a:off x="7986966" y="285341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魚津市</a:t>
              </a:r>
            </a:p>
          </p:txBody>
        </p:sp>
      </p:grpSp>
      <p:grpSp>
        <p:nvGrpSpPr>
          <p:cNvPr id="103" name="グループ化 102"/>
          <p:cNvGrpSpPr/>
          <p:nvPr/>
        </p:nvGrpSpPr>
        <p:grpSpPr>
          <a:xfrm>
            <a:off x="203867" y="4510071"/>
            <a:ext cx="5094053" cy="3317360"/>
            <a:chOff x="1345006" y="817761"/>
            <a:chExt cx="9882693" cy="6435827"/>
          </a:xfrm>
        </p:grpSpPr>
        <p:sp>
          <p:nvSpPr>
            <p:cNvPr id="104" name="正方形/長方形 103"/>
            <p:cNvSpPr/>
            <p:nvPr/>
          </p:nvSpPr>
          <p:spPr>
            <a:xfrm>
              <a:off x="5412260" y="5310127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富山市</a:t>
              </a:r>
            </a:p>
          </p:txBody>
        </p:sp>
        <p:sp>
          <p:nvSpPr>
            <p:cNvPr id="105" name="正方形/長方形 104"/>
            <p:cNvSpPr/>
            <p:nvPr/>
          </p:nvSpPr>
          <p:spPr>
            <a:xfrm>
              <a:off x="2540253" y="3242107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高岡市</a:t>
              </a:r>
            </a:p>
          </p:txBody>
        </p:sp>
        <p:sp>
          <p:nvSpPr>
            <p:cNvPr id="106" name="正方形/長方形 105"/>
            <p:cNvSpPr/>
            <p:nvPr/>
          </p:nvSpPr>
          <p:spPr>
            <a:xfrm>
              <a:off x="9460385" y="2713218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黒部市</a:t>
              </a:r>
            </a:p>
          </p:txBody>
        </p:sp>
        <p:sp>
          <p:nvSpPr>
            <p:cNvPr id="107" name="正方形/長方形 106"/>
            <p:cNvSpPr/>
            <p:nvPr/>
          </p:nvSpPr>
          <p:spPr>
            <a:xfrm>
              <a:off x="3834286" y="3360739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射水市</a:t>
              </a:r>
            </a:p>
          </p:txBody>
        </p:sp>
        <p:sp>
          <p:nvSpPr>
            <p:cNvPr id="108" name="正方形/長方形 107"/>
            <p:cNvSpPr/>
            <p:nvPr/>
          </p:nvSpPr>
          <p:spPr>
            <a:xfrm>
              <a:off x="9787192" y="1049338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朝日町</a:t>
              </a:r>
            </a:p>
          </p:txBody>
        </p:sp>
        <p:sp>
          <p:nvSpPr>
            <p:cNvPr id="109" name="正方形/長方形 108"/>
            <p:cNvSpPr/>
            <p:nvPr/>
          </p:nvSpPr>
          <p:spPr>
            <a:xfrm>
              <a:off x="7954079" y="817761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入善町</a:t>
              </a:r>
            </a:p>
          </p:txBody>
        </p:sp>
        <p:sp>
          <p:nvSpPr>
            <p:cNvPr id="110" name="正方形/長方形 109"/>
            <p:cNvSpPr/>
            <p:nvPr/>
          </p:nvSpPr>
          <p:spPr>
            <a:xfrm>
              <a:off x="8426922" y="526029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立山町</a:t>
              </a:r>
            </a:p>
          </p:txBody>
        </p:sp>
        <p:sp>
          <p:nvSpPr>
            <p:cNvPr id="111" name="正方形/長方形 110"/>
            <p:cNvSpPr/>
            <p:nvPr/>
          </p:nvSpPr>
          <p:spPr>
            <a:xfrm>
              <a:off x="7841135" y="421587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上市町</a:t>
              </a:r>
            </a:p>
          </p:txBody>
        </p:sp>
        <p:sp>
          <p:nvSpPr>
            <p:cNvPr id="112" name="正方形/長方形 111"/>
            <p:cNvSpPr/>
            <p:nvPr/>
          </p:nvSpPr>
          <p:spPr>
            <a:xfrm>
              <a:off x="2108796" y="6656487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南砺市</a:t>
              </a:r>
            </a:p>
          </p:txBody>
        </p:sp>
        <p:sp>
          <p:nvSpPr>
            <p:cNvPr id="113" name="正方形/長方形 112"/>
            <p:cNvSpPr/>
            <p:nvPr/>
          </p:nvSpPr>
          <p:spPr>
            <a:xfrm>
              <a:off x="5800751" y="3576516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舟橋村</a:t>
              </a:r>
            </a:p>
          </p:txBody>
        </p:sp>
        <p:sp>
          <p:nvSpPr>
            <p:cNvPr id="114" name="正方形/長方形 113"/>
            <p:cNvSpPr/>
            <p:nvPr/>
          </p:nvSpPr>
          <p:spPr>
            <a:xfrm>
              <a:off x="1345006" y="4203818"/>
              <a:ext cx="1801254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小矢部市</a:t>
              </a:r>
            </a:p>
          </p:txBody>
        </p:sp>
        <p:sp>
          <p:nvSpPr>
            <p:cNvPr id="115" name="正方形/長方形 114"/>
            <p:cNvSpPr/>
            <p:nvPr/>
          </p:nvSpPr>
          <p:spPr>
            <a:xfrm>
              <a:off x="2915391" y="4708624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砺波市</a:t>
              </a:r>
            </a:p>
          </p:txBody>
        </p:sp>
        <p:sp>
          <p:nvSpPr>
            <p:cNvPr id="116" name="正方形/長方形 115"/>
            <p:cNvSpPr/>
            <p:nvPr/>
          </p:nvSpPr>
          <p:spPr>
            <a:xfrm>
              <a:off x="6818566" y="300730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滑川市</a:t>
              </a:r>
            </a:p>
          </p:txBody>
        </p:sp>
        <p:sp>
          <p:nvSpPr>
            <p:cNvPr id="117" name="正方形/長方形 116"/>
            <p:cNvSpPr/>
            <p:nvPr/>
          </p:nvSpPr>
          <p:spPr>
            <a:xfrm>
              <a:off x="2248592" y="1586531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氷見市</a:t>
              </a:r>
            </a:p>
          </p:txBody>
        </p:sp>
        <p:sp>
          <p:nvSpPr>
            <p:cNvPr id="118" name="正方形/長方形 117"/>
            <p:cNvSpPr/>
            <p:nvPr/>
          </p:nvSpPr>
          <p:spPr>
            <a:xfrm>
              <a:off x="7986966" y="2853415"/>
              <a:ext cx="1440507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魚津市</a:t>
              </a:r>
            </a:p>
          </p:txBody>
        </p:sp>
      </p:grpSp>
      <p:grpSp>
        <p:nvGrpSpPr>
          <p:cNvPr id="136" name="グループ化 135"/>
          <p:cNvGrpSpPr/>
          <p:nvPr/>
        </p:nvGrpSpPr>
        <p:grpSpPr>
          <a:xfrm>
            <a:off x="5629298" y="4556712"/>
            <a:ext cx="5094054" cy="3317360"/>
            <a:chOff x="1345007" y="817761"/>
            <a:chExt cx="9882690" cy="6435827"/>
          </a:xfrm>
        </p:grpSpPr>
        <p:sp>
          <p:nvSpPr>
            <p:cNvPr id="137" name="正方形/長方形 136"/>
            <p:cNvSpPr/>
            <p:nvPr/>
          </p:nvSpPr>
          <p:spPr>
            <a:xfrm>
              <a:off x="5412261" y="5310127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富山市</a:t>
              </a:r>
            </a:p>
          </p:txBody>
        </p:sp>
        <p:sp>
          <p:nvSpPr>
            <p:cNvPr id="138" name="正方形/長方形 137"/>
            <p:cNvSpPr/>
            <p:nvPr/>
          </p:nvSpPr>
          <p:spPr>
            <a:xfrm>
              <a:off x="2540254" y="3242107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高岡市</a:t>
              </a:r>
            </a:p>
          </p:txBody>
        </p:sp>
        <p:sp>
          <p:nvSpPr>
            <p:cNvPr id="139" name="正方形/長方形 138"/>
            <p:cNvSpPr/>
            <p:nvPr/>
          </p:nvSpPr>
          <p:spPr>
            <a:xfrm>
              <a:off x="9460385" y="2713218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黒部市</a:t>
              </a:r>
            </a:p>
          </p:txBody>
        </p:sp>
        <p:sp>
          <p:nvSpPr>
            <p:cNvPr id="140" name="正方形/長方形 139"/>
            <p:cNvSpPr/>
            <p:nvPr/>
          </p:nvSpPr>
          <p:spPr>
            <a:xfrm>
              <a:off x="3834285" y="3360739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射水市</a:t>
              </a:r>
            </a:p>
          </p:txBody>
        </p:sp>
        <p:sp>
          <p:nvSpPr>
            <p:cNvPr id="141" name="正方形/長方形 140"/>
            <p:cNvSpPr/>
            <p:nvPr/>
          </p:nvSpPr>
          <p:spPr>
            <a:xfrm>
              <a:off x="9787191" y="1049338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朝日町</a:t>
              </a:r>
            </a:p>
          </p:txBody>
        </p:sp>
        <p:sp>
          <p:nvSpPr>
            <p:cNvPr id="142" name="正方形/長方形 141"/>
            <p:cNvSpPr/>
            <p:nvPr/>
          </p:nvSpPr>
          <p:spPr>
            <a:xfrm>
              <a:off x="7954078" y="817761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入善町</a:t>
              </a:r>
            </a:p>
          </p:txBody>
        </p:sp>
        <p:sp>
          <p:nvSpPr>
            <p:cNvPr id="143" name="正方形/長方形 142"/>
            <p:cNvSpPr/>
            <p:nvPr/>
          </p:nvSpPr>
          <p:spPr>
            <a:xfrm>
              <a:off x="8426923" y="5260295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立山町</a:t>
              </a:r>
            </a:p>
          </p:txBody>
        </p:sp>
        <p:sp>
          <p:nvSpPr>
            <p:cNvPr id="144" name="正方形/長方形 143"/>
            <p:cNvSpPr/>
            <p:nvPr/>
          </p:nvSpPr>
          <p:spPr>
            <a:xfrm>
              <a:off x="7841136" y="4215875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上市町</a:t>
              </a:r>
            </a:p>
          </p:txBody>
        </p:sp>
        <p:sp>
          <p:nvSpPr>
            <p:cNvPr id="145" name="正方形/長方形 144"/>
            <p:cNvSpPr/>
            <p:nvPr/>
          </p:nvSpPr>
          <p:spPr>
            <a:xfrm>
              <a:off x="2108796" y="6656487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南砺市</a:t>
              </a:r>
            </a:p>
          </p:txBody>
        </p:sp>
        <p:sp>
          <p:nvSpPr>
            <p:cNvPr id="146" name="正方形/長方形 145"/>
            <p:cNvSpPr/>
            <p:nvPr/>
          </p:nvSpPr>
          <p:spPr>
            <a:xfrm>
              <a:off x="5800751" y="3576516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舟橋村</a:t>
              </a:r>
            </a:p>
          </p:txBody>
        </p:sp>
        <p:sp>
          <p:nvSpPr>
            <p:cNvPr id="147" name="正方形/長方形 146"/>
            <p:cNvSpPr/>
            <p:nvPr/>
          </p:nvSpPr>
          <p:spPr>
            <a:xfrm>
              <a:off x="1345007" y="4203818"/>
              <a:ext cx="1801254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小矢部市</a:t>
              </a:r>
            </a:p>
          </p:txBody>
        </p:sp>
        <p:sp>
          <p:nvSpPr>
            <p:cNvPr id="148" name="正方形/長方形 147"/>
            <p:cNvSpPr/>
            <p:nvPr/>
          </p:nvSpPr>
          <p:spPr>
            <a:xfrm>
              <a:off x="2915391" y="4708624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砺波市</a:t>
              </a:r>
            </a:p>
          </p:txBody>
        </p:sp>
        <p:sp>
          <p:nvSpPr>
            <p:cNvPr id="149" name="正方形/長方形 148"/>
            <p:cNvSpPr/>
            <p:nvPr/>
          </p:nvSpPr>
          <p:spPr>
            <a:xfrm>
              <a:off x="6818566" y="3007305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滑川市</a:t>
              </a:r>
            </a:p>
          </p:txBody>
        </p:sp>
        <p:sp>
          <p:nvSpPr>
            <p:cNvPr id="150" name="正方形/長方形 149"/>
            <p:cNvSpPr/>
            <p:nvPr/>
          </p:nvSpPr>
          <p:spPr>
            <a:xfrm>
              <a:off x="2248592" y="1586531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氷見市</a:t>
              </a:r>
            </a:p>
          </p:txBody>
        </p:sp>
        <p:sp>
          <p:nvSpPr>
            <p:cNvPr id="151" name="正方形/長方形 150"/>
            <p:cNvSpPr/>
            <p:nvPr/>
          </p:nvSpPr>
          <p:spPr>
            <a:xfrm>
              <a:off x="7986966" y="2853415"/>
              <a:ext cx="1440506" cy="597101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zh-TW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魚津市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6139348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144</Words>
  <Application>Microsoft Office PowerPoint</Application>
  <PresentationFormat>A3 297x420 mm</PresentationFormat>
  <Paragraphs>135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PPTX041_富山県地図</dc:title>
  <dc:subject>PPTX041_富山県地図</dc:subject>
  <dc:creator>http://www.digipot.net</dc:creator>
  <cp:keywords/>
  <cp:lastModifiedBy/>
  <cp:revision>1</cp:revision>
  <dcterms:created xsi:type="dcterms:W3CDTF">2012-07-31T06:58:52Z</dcterms:created>
  <dcterms:modified xsi:type="dcterms:W3CDTF">2012-07-31T06:58:55Z</dcterms:modified>
  <cp:category/>
</cp:coreProperties>
</file>

<file path=docProps/thumbnail.jpeg>
</file>